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5"/>
    <p:sldMasterId id="2147483674"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Raleway"/>
      <p:regular r:id="rId49"/>
      <p:bold r:id="rId50"/>
      <p:italic r:id="rId51"/>
      <p:boldItalic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Alata"/>
      <p:regular r:id="rId63"/>
    </p:embeddedFont>
    <p:embeddedFont>
      <p:font typeface="Barlow"/>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4E89727-2671-4365-B885-6F6FBF61A000}">
  <a:tblStyle styleId="{04E89727-2671-4365-B885-6F6FBF61A00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26D2F1D-EF31-4D11-B730-C8537A659424}"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Raleway-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3.xml"/><Relationship Id="rId64" Type="http://schemas.openxmlformats.org/officeDocument/2006/relationships/font" Target="fonts/Barlow-regular.fntdata"/><Relationship Id="rId63" Type="http://schemas.openxmlformats.org/officeDocument/2006/relationships/font" Target="fonts/Alata-regular.fntdata"/><Relationship Id="rId22" Type="http://schemas.openxmlformats.org/officeDocument/2006/relationships/slide" Target="slides/slide15.xml"/><Relationship Id="rId66" Type="http://schemas.openxmlformats.org/officeDocument/2006/relationships/font" Target="fonts/Barlow-italic.fntdata"/><Relationship Id="rId21" Type="http://schemas.openxmlformats.org/officeDocument/2006/relationships/slide" Target="slides/slide14.xml"/><Relationship Id="rId65" Type="http://schemas.openxmlformats.org/officeDocument/2006/relationships/font" Target="fonts/Barlow-bold.fntdata"/><Relationship Id="rId24" Type="http://schemas.openxmlformats.org/officeDocument/2006/relationships/slide" Target="slides/slide17.xml"/><Relationship Id="rId23" Type="http://schemas.openxmlformats.org/officeDocument/2006/relationships/slide" Target="slides/slide16.xml"/><Relationship Id="rId67" Type="http://schemas.openxmlformats.org/officeDocument/2006/relationships/font" Target="fonts/Barlow-boldItalic.fntdata"/><Relationship Id="rId60" Type="http://schemas.openxmlformats.org/officeDocument/2006/relationships/font" Target="fonts/RobotoMedium-boldItalic.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aleway-italic.fntdata"/><Relationship Id="rId50" Type="http://schemas.openxmlformats.org/officeDocument/2006/relationships/font" Target="fonts/Raleway-bold.fntdata"/><Relationship Id="rId53" Type="http://schemas.openxmlformats.org/officeDocument/2006/relationships/font" Target="fonts/ProximaNova-regular.fntdata"/><Relationship Id="rId52" Type="http://schemas.openxmlformats.org/officeDocument/2006/relationships/font" Target="fonts/Raleway-boldItalic.fntdata"/><Relationship Id="rId11" Type="http://schemas.openxmlformats.org/officeDocument/2006/relationships/slide" Target="slides/slide4.xml"/><Relationship Id="rId55" Type="http://schemas.openxmlformats.org/officeDocument/2006/relationships/font" Target="fonts/ProximaNova-italic.fntdata"/><Relationship Id="rId10" Type="http://schemas.openxmlformats.org/officeDocument/2006/relationships/slide" Target="slides/slide3.xml"/><Relationship Id="rId54" Type="http://schemas.openxmlformats.org/officeDocument/2006/relationships/font" Target="fonts/ProximaNova-bold.fntdata"/><Relationship Id="rId13" Type="http://schemas.openxmlformats.org/officeDocument/2006/relationships/slide" Target="slides/slide6.xml"/><Relationship Id="rId57" Type="http://schemas.openxmlformats.org/officeDocument/2006/relationships/font" Target="fonts/RobotoMedium-regular.fntdata"/><Relationship Id="rId12" Type="http://schemas.openxmlformats.org/officeDocument/2006/relationships/slide" Target="slides/slide5.xml"/><Relationship Id="rId56" Type="http://schemas.openxmlformats.org/officeDocument/2006/relationships/font" Target="fonts/ProximaNova-boldItalic.fntdata"/><Relationship Id="rId15" Type="http://schemas.openxmlformats.org/officeDocument/2006/relationships/slide" Target="slides/slide8.xml"/><Relationship Id="rId59" Type="http://schemas.openxmlformats.org/officeDocument/2006/relationships/font" Target="fonts/RobotoMedium-italic.fntdata"/><Relationship Id="rId14" Type="http://schemas.openxmlformats.org/officeDocument/2006/relationships/slide" Target="slides/slide7.xml"/><Relationship Id="rId58" Type="http://schemas.openxmlformats.org/officeDocument/2006/relationships/font" Target="fonts/RobotoMedium-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jpg>
</file>

<file path=ppt/media/image2.png>
</file>

<file path=ppt/media/image20.jp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b83f8e25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b83f8e25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18680c3840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18680c3840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8661f04b0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8661f04b0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b933b343f5_2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2b933b343f5_2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b933b343f5_2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2b933b343f5_2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b933b343f5_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2b933b343f5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2b933b343f5_2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2b933b343f5_2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1d7200918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1d7200918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8680c3840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18680c3840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2b933b343f5_2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2b933b343f5_2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 name="Shape 918"/>
        <p:cNvGrpSpPr/>
        <p:nvPr/>
      </p:nvGrpSpPr>
      <p:grpSpPr>
        <a:xfrm>
          <a:off x="0" y="0"/>
          <a:ext cx="0" cy="0"/>
          <a:chOff x="0" y="0"/>
          <a:chExt cx="0" cy="0"/>
        </a:xfrm>
      </p:grpSpPr>
      <p:sp>
        <p:nvSpPr>
          <p:cNvPr id="919" name="Google Shape;919;g2b933b343f5_2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 name="Google Shape;920;g2b933b343f5_2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g2b933b343f5_2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2b933b343f5_2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2b933b343f5_2_14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2b933b343f5_2_14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g2b933b343f5_2_14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g2b933b343f5_2_14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2b933b343f5_2_14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2b933b343f5_2_14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2b933b343f5_2_14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2b933b343f5_2_14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 name="Shape 975"/>
        <p:cNvGrpSpPr/>
        <p:nvPr/>
      </p:nvGrpSpPr>
      <p:grpSpPr>
        <a:xfrm>
          <a:off x="0" y="0"/>
          <a:ext cx="0" cy="0"/>
          <a:chOff x="0" y="0"/>
          <a:chExt cx="0" cy="0"/>
        </a:xfrm>
      </p:grpSpPr>
      <p:sp>
        <p:nvSpPr>
          <p:cNvPr id="976" name="Google Shape;976;g2b933b343f5_2_14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 name="Google Shape;977;g2b933b343f5_2_14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g2b933b343f5_2_14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4" name="Google Shape;1314;g2b933b343f5_2_14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6" name="Shape 7226"/>
        <p:cNvGrpSpPr/>
        <p:nvPr/>
      </p:nvGrpSpPr>
      <p:grpSpPr>
        <a:xfrm>
          <a:off x="0" y="0"/>
          <a:ext cx="0" cy="0"/>
          <a:chOff x="0" y="0"/>
          <a:chExt cx="0" cy="0"/>
        </a:xfrm>
      </p:grpSpPr>
      <p:sp>
        <p:nvSpPr>
          <p:cNvPr id="7227" name="Google Shape;7227;g2b933b343f5_2_20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8" name="Google Shape;7228;g2b933b343f5_2_20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53" name="Shape 7653"/>
        <p:cNvGrpSpPr/>
        <p:nvPr/>
      </p:nvGrpSpPr>
      <p:grpSpPr>
        <a:xfrm>
          <a:off x="0" y="0"/>
          <a:ext cx="0" cy="0"/>
          <a:chOff x="0" y="0"/>
          <a:chExt cx="0" cy="0"/>
        </a:xfrm>
      </p:grpSpPr>
      <p:sp>
        <p:nvSpPr>
          <p:cNvPr id="7654" name="Google Shape;7654;g2b933b343f5_2_2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5" name="Google Shape;7655;g2b933b343f5_2_2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6" name="Shape 7816"/>
        <p:cNvGrpSpPr/>
        <p:nvPr/>
      </p:nvGrpSpPr>
      <p:grpSpPr>
        <a:xfrm>
          <a:off x="0" y="0"/>
          <a:ext cx="0" cy="0"/>
          <a:chOff x="0" y="0"/>
          <a:chExt cx="0" cy="0"/>
        </a:xfrm>
      </p:grpSpPr>
      <p:sp>
        <p:nvSpPr>
          <p:cNvPr id="7817" name="Google Shape;7817;g2b933b343f5_2_21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8" name="Google Shape;7818;g2b933b343f5_2_21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8" name="Shape 8218"/>
        <p:cNvGrpSpPr/>
        <p:nvPr/>
      </p:nvGrpSpPr>
      <p:grpSpPr>
        <a:xfrm>
          <a:off x="0" y="0"/>
          <a:ext cx="0" cy="0"/>
          <a:chOff x="0" y="0"/>
          <a:chExt cx="0" cy="0"/>
        </a:xfrm>
      </p:grpSpPr>
      <p:sp>
        <p:nvSpPr>
          <p:cNvPr id="8219" name="Google Shape;8219;g2b933b343f5_2_21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0" name="Google Shape;8220;g2b933b343f5_2_21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9" name="Shape 8589"/>
        <p:cNvGrpSpPr/>
        <p:nvPr/>
      </p:nvGrpSpPr>
      <p:grpSpPr>
        <a:xfrm>
          <a:off x="0" y="0"/>
          <a:ext cx="0" cy="0"/>
          <a:chOff x="0" y="0"/>
          <a:chExt cx="0" cy="0"/>
        </a:xfrm>
      </p:grpSpPr>
      <p:sp>
        <p:nvSpPr>
          <p:cNvPr id="8590" name="Google Shape;8590;g2b933b343f5_2_21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1" name="Google Shape;8591;g2b933b343f5_2_21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8" name="Shape 8978"/>
        <p:cNvGrpSpPr/>
        <p:nvPr/>
      </p:nvGrpSpPr>
      <p:grpSpPr>
        <a:xfrm>
          <a:off x="0" y="0"/>
          <a:ext cx="0" cy="0"/>
          <a:chOff x="0" y="0"/>
          <a:chExt cx="0" cy="0"/>
        </a:xfrm>
      </p:grpSpPr>
      <p:sp>
        <p:nvSpPr>
          <p:cNvPr id="8979" name="Google Shape;8979;g2b933b343f5_2_22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0" name="Google Shape;8980;g2b933b343f5_2_22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9" name="Shape 9409"/>
        <p:cNvGrpSpPr/>
        <p:nvPr/>
      </p:nvGrpSpPr>
      <p:grpSpPr>
        <a:xfrm>
          <a:off x="0" y="0"/>
          <a:ext cx="0" cy="0"/>
          <a:chOff x="0" y="0"/>
          <a:chExt cx="0" cy="0"/>
        </a:xfrm>
      </p:grpSpPr>
      <p:sp>
        <p:nvSpPr>
          <p:cNvPr id="9410" name="Google Shape;9410;g2b933b343f5_2_22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1" name="Google Shape;9411;g2b933b343f5_2_22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2" name="Shape 10202"/>
        <p:cNvGrpSpPr/>
        <p:nvPr/>
      </p:nvGrpSpPr>
      <p:grpSpPr>
        <a:xfrm>
          <a:off x="0" y="0"/>
          <a:ext cx="0" cy="0"/>
          <a:chOff x="0" y="0"/>
          <a:chExt cx="0" cy="0"/>
        </a:xfrm>
      </p:grpSpPr>
      <p:sp>
        <p:nvSpPr>
          <p:cNvPr id="10203" name="Google Shape;10203;g2b933b343f5_2_23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4" name="Google Shape;10204;g2b933b343f5_2_23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3" name="Shape 10943"/>
        <p:cNvGrpSpPr/>
        <p:nvPr/>
      </p:nvGrpSpPr>
      <p:grpSpPr>
        <a:xfrm>
          <a:off x="0" y="0"/>
          <a:ext cx="0" cy="0"/>
          <a:chOff x="0" y="0"/>
          <a:chExt cx="0" cy="0"/>
        </a:xfrm>
      </p:grpSpPr>
      <p:sp>
        <p:nvSpPr>
          <p:cNvPr id="10944" name="Google Shape;10944;g2b933b343f5_2_24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5" name="Google Shape;10945;g2b933b343f5_2_24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6" name="Shape 11636"/>
        <p:cNvGrpSpPr/>
        <p:nvPr/>
      </p:nvGrpSpPr>
      <p:grpSpPr>
        <a:xfrm>
          <a:off x="0" y="0"/>
          <a:ext cx="0" cy="0"/>
          <a:chOff x="0" y="0"/>
          <a:chExt cx="0" cy="0"/>
        </a:xfrm>
      </p:grpSpPr>
      <p:sp>
        <p:nvSpPr>
          <p:cNvPr id="11637" name="Google Shape;11637;g2b933b343f5_2_25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8" name="Google Shape;11638;g2b933b343f5_2_25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8" name="Shape 11938"/>
        <p:cNvGrpSpPr/>
        <p:nvPr/>
      </p:nvGrpSpPr>
      <p:grpSpPr>
        <a:xfrm>
          <a:off x="0" y="0"/>
          <a:ext cx="0" cy="0"/>
          <a:chOff x="0" y="0"/>
          <a:chExt cx="0" cy="0"/>
        </a:xfrm>
      </p:grpSpPr>
      <p:sp>
        <p:nvSpPr>
          <p:cNvPr id="11939" name="Google Shape;11939;g2b933b343f5_2_25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0" name="Google Shape;11940;g2b933b343f5_2_25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78" name="Shape 12578"/>
        <p:cNvGrpSpPr/>
        <p:nvPr/>
      </p:nvGrpSpPr>
      <p:grpSpPr>
        <a:xfrm>
          <a:off x="0" y="0"/>
          <a:ext cx="0" cy="0"/>
          <a:chOff x="0" y="0"/>
          <a:chExt cx="0" cy="0"/>
        </a:xfrm>
      </p:grpSpPr>
      <p:sp>
        <p:nvSpPr>
          <p:cNvPr id="12579" name="Google Shape;12579;g2b933b343f5_2_27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80" name="Google Shape;12580;g2b933b343f5_2_27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682175"/>
            <a:ext cx="4683000" cy="24372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4216" y="3296800"/>
            <a:ext cx="4681200" cy="448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rgbClr val="0F116D"/>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nvSpPr>
        <p:spPr>
          <a:xfrm rot="5719930">
            <a:off x="-75157" y="3561568"/>
            <a:ext cx="1697308" cy="2872137"/>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2" name="Google Shape;12;p2"/>
          <p:cNvSpPr/>
          <p:nvPr/>
        </p:nvSpPr>
        <p:spPr>
          <a:xfrm rot="-4506078">
            <a:off x="7622498" y="-1126364"/>
            <a:ext cx="1694347" cy="2868875"/>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 name="Shape 56"/>
        <p:cNvGrpSpPr/>
        <p:nvPr/>
      </p:nvGrpSpPr>
      <p:grpSpPr>
        <a:xfrm>
          <a:off x="0" y="0"/>
          <a:ext cx="0" cy="0"/>
          <a:chOff x="0" y="0"/>
          <a:chExt cx="0" cy="0"/>
        </a:xfrm>
      </p:grpSpPr>
      <p:sp>
        <p:nvSpPr>
          <p:cNvPr id="57" name="Google Shape;57;p11"/>
          <p:cNvSpPr txBox="1"/>
          <p:nvPr>
            <p:ph hasCustomPrompt="1" type="title"/>
          </p:nvPr>
        </p:nvSpPr>
        <p:spPr>
          <a:xfrm>
            <a:off x="4010575" y="1479911"/>
            <a:ext cx="4420200" cy="13788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 name="Google Shape;58;p11"/>
          <p:cNvSpPr txBox="1"/>
          <p:nvPr>
            <p:ph idx="1" type="subTitle"/>
          </p:nvPr>
        </p:nvSpPr>
        <p:spPr>
          <a:xfrm>
            <a:off x="4010575" y="3166489"/>
            <a:ext cx="44202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9" name="Google Shape;59;p11"/>
          <p:cNvSpPr/>
          <p:nvPr/>
        </p:nvSpPr>
        <p:spPr>
          <a:xfrm>
            <a:off x="-1948650" y="-740700"/>
            <a:ext cx="4907382" cy="1049184"/>
          </a:xfrm>
          <a:custGeom>
            <a:rect b="b" l="l" r="r" t="t"/>
            <a:pathLst>
              <a:path extrusionOk="0" h="2934781" w="3615014">
                <a:moveTo>
                  <a:pt x="230387" y="2304255"/>
                </a:moveTo>
                <a:cubicBezTo>
                  <a:pt x="451606" y="2384748"/>
                  <a:pt x="697443" y="2344532"/>
                  <a:pt x="937768" y="2332459"/>
                </a:cubicBezTo>
                <a:cubicBezTo>
                  <a:pt x="1008494" y="2328186"/>
                  <a:pt x="1079467" y="2325245"/>
                  <a:pt x="1150224" y="2325679"/>
                </a:cubicBezTo>
                <a:cubicBezTo>
                  <a:pt x="1311927" y="2325771"/>
                  <a:pt x="1480350" y="2347938"/>
                  <a:pt x="1629883" y="2394624"/>
                </a:cubicBezTo>
                <a:cubicBezTo>
                  <a:pt x="1698937" y="2415831"/>
                  <a:pt x="1765575" y="2441744"/>
                  <a:pt x="1830108" y="2472331"/>
                </a:cubicBezTo>
                <a:cubicBezTo>
                  <a:pt x="2065633" y="2578273"/>
                  <a:pt x="2245513" y="2769135"/>
                  <a:pt x="2455337" y="2867956"/>
                </a:cubicBezTo>
                <a:cubicBezTo>
                  <a:pt x="2807356" y="3040398"/>
                  <a:pt x="3227313" y="2859226"/>
                  <a:pt x="3448192" y="2551710"/>
                </a:cubicBezTo>
                <a:cubicBezTo>
                  <a:pt x="3654299" y="2270726"/>
                  <a:pt x="3678917" y="1907175"/>
                  <a:pt x="3468629" y="1620928"/>
                </a:cubicBezTo>
                <a:cubicBezTo>
                  <a:pt x="3299896" y="1387219"/>
                  <a:pt x="3045296" y="1220102"/>
                  <a:pt x="2885296" y="976052"/>
                </a:cubicBezTo>
                <a:cubicBezTo>
                  <a:pt x="2770568" y="813177"/>
                  <a:pt x="2688788" y="622748"/>
                  <a:pt x="2602084" y="447396"/>
                </a:cubicBezTo>
                <a:cubicBezTo>
                  <a:pt x="2553622" y="351393"/>
                  <a:pt x="2503086" y="261735"/>
                  <a:pt x="2431834" y="185545"/>
                </a:cubicBezTo>
                <a:cubicBezTo>
                  <a:pt x="2286543" y="25735"/>
                  <a:pt x="2056870" y="-12283"/>
                  <a:pt x="1849585" y="3166"/>
                </a:cubicBezTo>
                <a:cubicBezTo>
                  <a:pt x="1614803" y="20658"/>
                  <a:pt x="1380021" y="108550"/>
                  <a:pt x="1213704" y="277494"/>
                </a:cubicBezTo>
                <a:cubicBezTo>
                  <a:pt x="1015802" y="476095"/>
                  <a:pt x="910797" y="743488"/>
                  <a:pt x="745130" y="967291"/>
                </a:cubicBezTo>
                <a:cubicBezTo>
                  <a:pt x="560915" y="1231433"/>
                  <a:pt x="282192" y="1418332"/>
                  <a:pt x="107081" y="1689874"/>
                </a:cubicBezTo>
                <a:cubicBezTo>
                  <a:pt x="-44125" y="1920085"/>
                  <a:pt x="-61868" y="2194691"/>
                  <a:pt x="229891" y="2304069"/>
                </a:cubicBezTo>
                <a:lnTo>
                  <a:pt x="230387" y="2304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0" name="Google Shape;60;p11"/>
          <p:cNvSpPr/>
          <p:nvPr/>
        </p:nvSpPr>
        <p:spPr>
          <a:xfrm>
            <a:off x="6886300" y="4543025"/>
            <a:ext cx="4907382" cy="1049184"/>
          </a:xfrm>
          <a:custGeom>
            <a:rect b="b" l="l" r="r" t="t"/>
            <a:pathLst>
              <a:path extrusionOk="0" h="2934781" w="3615014">
                <a:moveTo>
                  <a:pt x="230387" y="2304255"/>
                </a:moveTo>
                <a:cubicBezTo>
                  <a:pt x="451606" y="2384748"/>
                  <a:pt x="697443" y="2344532"/>
                  <a:pt x="937768" y="2332459"/>
                </a:cubicBezTo>
                <a:cubicBezTo>
                  <a:pt x="1008494" y="2328186"/>
                  <a:pt x="1079467" y="2325245"/>
                  <a:pt x="1150224" y="2325679"/>
                </a:cubicBezTo>
                <a:cubicBezTo>
                  <a:pt x="1311927" y="2325771"/>
                  <a:pt x="1480350" y="2347938"/>
                  <a:pt x="1629883" y="2394624"/>
                </a:cubicBezTo>
                <a:cubicBezTo>
                  <a:pt x="1698937" y="2415831"/>
                  <a:pt x="1765575" y="2441744"/>
                  <a:pt x="1830108" y="2472331"/>
                </a:cubicBezTo>
                <a:cubicBezTo>
                  <a:pt x="2065633" y="2578273"/>
                  <a:pt x="2245513" y="2769135"/>
                  <a:pt x="2455337" y="2867956"/>
                </a:cubicBezTo>
                <a:cubicBezTo>
                  <a:pt x="2807356" y="3040398"/>
                  <a:pt x="3227313" y="2859226"/>
                  <a:pt x="3448192" y="2551710"/>
                </a:cubicBezTo>
                <a:cubicBezTo>
                  <a:pt x="3654299" y="2270726"/>
                  <a:pt x="3678917" y="1907175"/>
                  <a:pt x="3468629" y="1620928"/>
                </a:cubicBezTo>
                <a:cubicBezTo>
                  <a:pt x="3299896" y="1387219"/>
                  <a:pt x="3045296" y="1220102"/>
                  <a:pt x="2885296" y="976052"/>
                </a:cubicBezTo>
                <a:cubicBezTo>
                  <a:pt x="2770568" y="813177"/>
                  <a:pt x="2688788" y="622748"/>
                  <a:pt x="2602084" y="447396"/>
                </a:cubicBezTo>
                <a:cubicBezTo>
                  <a:pt x="2553622" y="351393"/>
                  <a:pt x="2503086" y="261735"/>
                  <a:pt x="2431834" y="185545"/>
                </a:cubicBezTo>
                <a:cubicBezTo>
                  <a:pt x="2286543" y="25735"/>
                  <a:pt x="2056870" y="-12283"/>
                  <a:pt x="1849585" y="3166"/>
                </a:cubicBezTo>
                <a:cubicBezTo>
                  <a:pt x="1614803" y="20658"/>
                  <a:pt x="1380021" y="108550"/>
                  <a:pt x="1213704" y="277494"/>
                </a:cubicBezTo>
                <a:cubicBezTo>
                  <a:pt x="1015802" y="476095"/>
                  <a:pt x="910797" y="743488"/>
                  <a:pt x="745130" y="967291"/>
                </a:cubicBezTo>
                <a:cubicBezTo>
                  <a:pt x="560915" y="1231433"/>
                  <a:pt x="282192" y="1418332"/>
                  <a:pt x="107081" y="1689874"/>
                </a:cubicBezTo>
                <a:cubicBezTo>
                  <a:pt x="-44125" y="1920085"/>
                  <a:pt x="-61868" y="2194691"/>
                  <a:pt x="229891" y="2304069"/>
                </a:cubicBezTo>
                <a:lnTo>
                  <a:pt x="230387" y="2304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1" name="Shape 6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2" name="Shape 62"/>
        <p:cNvGrpSpPr/>
        <p:nvPr/>
      </p:nvGrpSpPr>
      <p:grpSpPr>
        <a:xfrm>
          <a:off x="0" y="0"/>
          <a:ext cx="0" cy="0"/>
          <a:chOff x="0" y="0"/>
          <a:chExt cx="0" cy="0"/>
        </a:xfrm>
      </p:grpSpPr>
      <p:sp>
        <p:nvSpPr>
          <p:cNvPr id="63" name="Google Shape;63;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4" name="Google Shape;64;p13"/>
          <p:cNvSpPr txBox="1"/>
          <p:nvPr>
            <p:ph hasCustomPrompt="1" idx="2" type="title"/>
          </p:nvPr>
        </p:nvSpPr>
        <p:spPr>
          <a:xfrm>
            <a:off x="1505400" y="1276929"/>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hasCustomPrompt="1" idx="3" type="title"/>
          </p:nvPr>
        </p:nvSpPr>
        <p:spPr>
          <a:xfrm>
            <a:off x="1505400" y="3262304"/>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hasCustomPrompt="1" idx="4" type="title"/>
          </p:nvPr>
        </p:nvSpPr>
        <p:spPr>
          <a:xfrm>
            <a:off x="4204675" y="1276929"/>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hasCustomPrompt="1" idx="5" type="title"/>
          </p:nvPr>
        </p:nvSpPr>
        <p:spPr>
          <a:xfrm>
            <a:off x="4204675" y="3262304"/>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p:nvPr>
            <p:ph hasCustomPrompt="1" idx="6" type="title"/>
          </p:nvPr>
        </p:nvSpPr>
        <p:spPr>
          <a:xfrm>
            <a:off x="6903950" y="1276929"/>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hasCustomPrompt="1" idx="7" type="title"/>
          </p:nvPr>
        </p:nvSpPr>
        <p:spPr>
          <a:xfrm>
            <a:off x="6903950" y="3262304"/>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p:nvPr>
            <p:ph idx="1" type="subTitle"/>
          </p:nvPr>
        </p:nvSpPr>
        <p:spPr>
          <a:xfrm>
            <a:off x="720000" y="1825569"/>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1" name="Google Shape;71;p13"/>
          <p:cNvSpPr txBox="1"/>
          <p:nvPr>
            <p:ph idx="8" type="subTitle"/>
          </p:nvPr>
        </p:nvSpPr>
        <p:spPr>
          <a:xfrm>
            <a:off x="3419275" y="1825569"/>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2" name="Google Shape;72;p13"/>
          <p:cNvSpPr txBox="1"/>
          <p:nvPr>
            <p:ph idx="9" type="subTitle"/>
          </p:nvPr>
        </p:nvSpPr>
        <p:spPr>
          <a:xfrm>
            <a:off x="6118550" y="1825569"/>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3" name="Google Shape;73;p13"/>
          <p:cNvSpPr txBox="1"/>
          <p:nvPr>
            <p:ph idx="13" type="subTitle"/>
          </p:nvPr>
        </p:nvSpPr>
        <p:spPr>
          <a:xfrm>
            <a:off x="720000" y="3810944"/>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4" name="Google Shape;74;p13"/>
          <p:cNvSpPr txBox="1"/>
          <p:nvPr>
            <p:ph idx="14" type="subTitle"/>
          </p:nvPr>
        </p:nvSpPr>
        <p:spPr>
          <a:xfrm>
            <a:off x="3419275" y="3810944"/>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5" name="Google Shape;75;p13"/>
          <p:cNvSpPr txBox="1"/>
          <p:nvPr>
            <p:ph idx="15" type="subTitle"/>
          </p:nvPr>
        </p:nvSpPr>
        <p:spPr>
          <a:xfrm>
            <a:off x="6118550" y="3810944"/>
            <a:ext cx="2305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Raleway"/>
              <a:buNone/>
              <a:defRPr b="1" sz="1800">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6" name="Google Shape;76;p13"/>
          <p:cNvSpPr/>
          <p:nvPr/>
        </p:nvSpPr>
        <p:spPr>
          <a:xfrm rot="2700000">
            <a:off x="-2317934" y="815018"/>
            <a:ext cx="3233594" cy="2241220"/>
          </a:xfrm>
          <a:custGeom>
            <a:rect b="b" l="l" r="r" t="t"/>
            <a:pathLst>
              <a:path extrusionOk="0" h="2934781" w="3615014">
                <a:moveTo>
                  <a:pt x="230387" y="2304255"/>
                </a:moveTo>
                <a:cubicBezTo>
                  <a:pt x="451606" y="2384748"/>
                  <a:pt x="697443" y="2344532"/>
                  <a:pt x="937768" y="2332459"/>
                </a:cubicBezTo>
                <a:cubicBezTo>
                  <a:pt x="1008494" y="2328186"/>
                  <a:pt x="1079467" y="2325245"/>
                  <a:pt x="1150224" y="2325679"/>
                </a:cubicBezTo>
                <a:cubicBezTo>
                  <a:pt x="1311927" y="2325771"/>
                  <a:pt x="1480350" y="2347938"/>
                  <a:pt x="1629883" y="2394624"/>
                </a:cubicBezTo>
                <a:cubicBezTo>
                  <a:pt x="1698937" y="2415831"/>
                  <a:pt x="1765575" y="2441744"/>
                  <a:pt x="1830108" y="2472331"/>
                </a:cubicBezTo>
                <a:cubicBezTo>
                  <a:pt x="2065633" y="2578273"/>
                  <a:pt x="2245513" y="2769135"/>
                  <a:pt x="2455337" y="2867956"/>
                </a:cubicBezTo>
                <a:cubicBezTo>
                  <a:pt x="2807356" y="3040398"/>
                  <a:pt x="3227313" y="2859226"/>
                  <a:pt x="3448192" y="2551710"/>
                </a:cubicBezTo>
                <a:cubicBezTo>
                  <a:pt x="3654299" y="2270726"/>
                  <a:pt x="3678917" y="1907175"/>
                  <a:pt x="3468629" y="1620928"/>
                </a:cubicBezTo>
                <a:cubicBezTo>
                  <a:pt x="3299896" y="1387219"/>
                  <a:pt x="3045296" y="1220102"/>
                  <a:pt x="2885296" y="976052"/>
                </a:cubicBezTo>
                <a:cubicBezTo>
                  <a:pt x="2770568" y="813177"/>
                  <a:pt x="2688788" y="622748"/>
                  <a:pt x="2602084" y="447396"/>
                </a:cubicBezTo>
                <a:cubicBezTo>
                  <a:pt x="2553622" y="351393"/>
                  <a:pt x="2503086" y="261735"/>
                  <a:pt x="2431834" y="185545"/>
                </a:cubicBezTo>
                <a:cubicBezTo>
                  <a:pt x="2286543" y="25735"/>
                  <a:pt x="2056870" y="-12283"/>
                  <a:pt x="1849585" y="3166"/>
                </a:cubicBezTo>
                <a:cubicBezTo>
                  <a:pt x="1614803" y="20658"/>
                  <a:pt x="1380021" y="108550"/>
                  <a:pt x="1213704" y="277494"/>
                </a:cubicBezTo>
                <a:cubicBezTo>
                  <a:pt x="1015802" y="476095"/>
                  <a:pt x="910797" y="743488"/>
                  <a:pt x="745130" y="967291"/>
                </a:cubicBezTo>
                <a:cubicBezTo>
                  <a:pt x="560915" y="1231433"/>
                  <a:pt x="282192" y="1418332"/>
                  <a:pt x="107081" y="1689874"/>
                </a:cubicBezTo>
                <a:cubicBezTo>
                  <a:pt x="-44125" y="1920085"/>
                  <a:pt x="-61868" y="2194691"/>
                  <a:pt x="229891" y="2304069"/>
                </a:cubicBezTo>
                <a:lnTo>
                  <a:pt x="230387" y="2304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7" name="Google Shape;77;p13"/>
          <p:cNvSpPr/>
          <p:nvPr/>
        </p:nvSpPr>
        <p:spPr>
          <a:xfrm>
            <a:off x="8424001" y="3810939"/>
            <a:ext cx="2193197" cy="1973409"/>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78" name="Shape 78"/>
        <p:cNvGrpSpPr/>
        <p:nvPr/>
      </p:nvGrpSpPr>
      <p:grpSpPr>
        <a:xfrm>
          <a:off x="0" y="0"/>
          <a:ext cx="0" cy="0"/>
          <a:chOff x="0" y="0"/>
          <a:chExt cx="0" cy="0"/>
        </a:xfrm>
      </p:grpSpPr>
      <p:sp>
        <p:nvSpPr>
          <p:cNvPr id="79" name="Google Shape;79;p1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0" name="Google Shape;80;p14"/>
          <p:cNvSpPr/>
          <p:nvPr/>
        </p:nvSpPr>
        <p:spPr>
          <a:xfrm flipH="1">
            <a:off x="-1181388" y="1388374"/>
            <a:ext cx="1668061"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1" name="Google Shape;81;p14"/>
          <p:cNvSpPr/>
          <p:nvPr/>
        </p:nvSpPr>
        <p:spPr>
          <a:xfrm>
            <a:off x="7793099" y="-513746"/>
            <a:ext cx="3373502" cy="2100302"/>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2" name="Google Shape;82;p14"/>
          <p:cNvSpPr/>
          <p:nvPr/>
        </p:nvSpPr>
        <p:spPr>
          <a:xfrm flipH="1" rot="10647944">
            <a:off x="2504895" y="4865824"/>
            <a:ext cx="4134208" cy="728606"/>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83" name="Shape 83"/>
        <p:cNvGrpSpPr/>
        <p:nvPr/>
      </p:nvGrpSpPr>
      <p:grpSpPr>
        <a:xfrm>
          <a:off x="0" y="0"/>
          <a:ext cx="0" cy="0"/>
          <a:chOff x="0" y="0"/>
          <a:chExt cx="0" cy="0"/>
        </a:xfrm>
      </p:grpSpPr>
      <p:sp>
        <p:nvSpPr>
          <p:cNvPr id="84" name="Google Shape;84;p1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5" name="Google Shape;85;p15"/>
          <p:cNvSpPr/>
          <p:nvPr/>
        </p:nvSpPr>
        <p:spPr>
          <a:xfrm flipH="1" rot="10800000">
            <a:off x="-871213" y="3939204"/>
            <a:ext cx="1668061"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6" name="Google Shape;86;p15"/>
          <p:cNvSpPr/>
          <p:nvPr/>
        </p:nvSpPr>
        <p:spPr>
          <a:xfrm flipH="1" rot="10800000">
            <a:off x="7793099" y="3584998"/>
            <a:ext cx="3373502" cy="2100302"/>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7" name="Google Shape;87;p15"/>
          <p:cNvSpPr/>
          <p:nvPr/>
        </p:nvSpPr>
        <p:spPr>
          <a:xfrm rot="152056">
            <a:off x="3863945" y="-374452"/>
            <a:ext cx="4134208" cy="728606"/>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2">
    <p:spTree>
      <p:nvGrpSpPr>
        <p:cNvPr id="88" name="Shape 88"/>
        <p:cNvGrpSpPr/>
        <p:nvPr/>
      </p:nvGrpSpPr>
      <p:grpSpPr>
        <a:xfrm>
          <a:off x="0" y="0"/>
          <a:ext cx="0" cy="0"/>
          <a:chOff x="0" y="0"/>
          <a:chExt cx="0" cy="0"/>
        </a:xfrm>
      </p:grpSpPr>
      <p:sp>
        <p:nvSpPr>
          <p:cNvPr id="89" name="Google Shape;89;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lata"/>
              <a:buNone/>
              <a:defRPr sz="3000">
                <a:solidFill>
                  <a:schemeClr val="dk1"/>
                </a:solidFill>
                <a:latin typeface="Alata"/>
                <a:ea typeface="Alata"/>
                <a:cs typeface="Alata"/>
                <a:sym typeface="Alata"/>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90" name="Google Shape;90;p16"/>
          <p:cNvSpPr txBox="1"/>
          <p:nvPr>
            <p:ph idx="1" type="body"/>
          </p:nvPr>
        </p:nvSpPr>
        <p:spPr>
          <a:xfrm>
            <a:off x="713225" y="1152475"/>
            <a:ext cx="7717500" cy="710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Barlow"/>
              <a:buChar char="●"/>
              <a:defRPr sz="1400">
                <a:solidFill>
                  <a:schemeClr val="dk1"/>
                </a:solidFill>
                <a:latin typeface="Barlow"/>
                <a:ea typeface="Barlow"/>
                <a:cs typeface="Barlow"/>
                <a:sym typeface="Barlow"/>
              </a:defRPr>
            </a:lvl1pPr>
            <a:lvl2pPr indent="-304800" lvl="1" marL="914400" rtl="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indent="-304800" lvl="2" marL="1371600" rtl="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indent="-304800" lvl="3" marL="1828800" rtl="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indent="-304800" lvl="4" marL="2286000" rtl="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indent="-304800" lvl="5" marL="2743200" rtl="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indent="-304800" lvl="6" marL="3200400" rtl="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indent="-304800" lvl="7" marL="3657600" rtl="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indent="-304800" lvl="8" marL="4114800" rtl="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p:txBody>
      </p:sp>
      <p:sp>
        <p:nvSpPr>
          <p:cNvPr id="91" name="Google Shape;91;p16"/>
          <p:cNvSpPr/>
          <p:nvPr/>
        </p:nvSpPr>
        <p:spPr>
          <a:xfrm flipH="1">
            <a:off x="8606291" y="1325974"/>
            <a:ext cx="1668061"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2" name="Google Shape;92;p16"/>
          <p:cNvSpPr/>
          <p:nvPr/>
        </p:nvSpPr>
        <p:spPr>
          <a:xfrm flipH="1">
            <a:off x="-2099813" y="-568846"/>
            <a:ext cx="3373502" cy="2100302"/>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3" name="Google Shape;93;p16"/>
          <p:cNvSpPr/>
          <p:nvPr/>
        </p:nvSpPr>
        <p:spPr>
          <a:xfrm rot="152056">
            <a:off x="2346620" y="4814749"/>
            <a:ext cx="4134208" cy="728606"/>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3">
    <p:spTree>
      <p:nvGrpSpPr>
        <p:cNvPr id="94" name="Shape 94"/>
        <p:cNvGrpSpPr/>
        <p:nvPr/>
      </p:nvGrpSpPr>
      <p:grpSpPr>
        <a:xfrm>
          <a:off x="0" y="0"/>
          <a:ext cx="0" cy="0"/>
          <a:chOff x="0" y="0"/>
          <a:chExt cx="0" cy="0"/>
        </a:xfrm>
      </p:grpSpPr>
      <p:sp>
        <p:nvSpPr>
          <p:cNvPr id="95" name="Google Shape;95;p1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lata"/>
              <a:buNone/>
              <a:defRPr sz="3000">
                <a:solidFill>
                  <a:schemeClr val="dk1"/>
                </a:solidFill>
                <a:latin typeface="Alata"/>
                <a:ea typeface="Alata"/>
                <a:cs typeface="Alata"/>
                <a:sym typeface="Alata"/>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96" name="Google Shape;96;p17"/>
          <p:cNvSpPr txBox="1"/>
          <p:nvPr>
            <p:ph idx="1" type="body"/>
          </p:nvPr>
        </p:nvSpPr>
        <p:spPr>
          <a:xfrm>
            <a:off x="713225" y="1152475"/>
            <a:ext cx="3708900" cy="3416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434343"/>
              </a:buClr>
              <a:buSzPts val="1400"/>
              <a:buFont typeface="Anaheim"/>
              <a:buChar char="●"/>
              <a:defRPr sz="1400">
                <a:solidFill>
                  <a:schemeClr val="dk1"/>
                </a:solidFill>
                <a:latin typeface="Barlow"/>
                <a:ea typeface="Barlow"/>
                <a:cs typeface="Barlow"/>
                <a:sym typeface="Barlow"/>
              </a:defRPr>
            </a:lvl1pPr>
            <a:lvl2pPr indent="-317500" lvl="1" marL="9144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2pPr>
            <a:lvl3pPr indent="-317500" lvl="2" marL="13716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3pPr>
            <a:lvl4pPr indent="-317500" lvl="3" marL="18288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4pPr>
            <a:lvl5pPr indent="-317500" lvl="4" marL="22860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5pPr>
            <a:lvl6pPr indent="-317500" lvl="5" marL="27432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6pPr>
            <a:lvl7pPr indent="-317500" lvl="6" marL="32004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7pPr>
            <a:lvl8pPr indent="-317500" lvl="7" marL="36576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8pPr>
            <a:lvl9pPr indent="-317500" lvl="8" marL="41148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9pPr>
          </a:lstStyle>
          <a:p/>
        </p:txBody>
      </p:sp>
      <p:sp>
        <p:nvSpPr>
          <p:cNvPr id="97" name="Google Shape;97;p17"/>
          <p:cNvSpPr txBox="1"/>
          <p:nvPr>
            <p:ph idx="2" type="body"/>
          </p:nvPr>
        </p:nvSpPr>
        <p:spPr>
          <a:xfrm>
            <a:off x="4721825" y="1152475"/>
            <a:ext cx="3708900" cy="3416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rgbClr val="434343"/>
              </a:buClr>
              <a:buSzPts val="1400"/>
              <a:buFont typeface="Anaheim"/>
              <a:buChar char="●"/>
              <a:defRPr sz="1400">
                <a:solidFill>
                  <a:schemeClr val="dk1"/>
                </a:solidFill>
                <a:latin typeface="Barlow"/>
                <a:ea typeface="Barlow"/>
                <a:cs typeface="Barlow"/>
                <a:sym typeface="Barlow"/>
              </a:defRPr>
            </a:lvl1pPr>
            <a:lvl2pPr indent="-317500" lvl="1" marL="914400" rtl="0">
              <a:lnSpc>
                <a:spcPct val="100000"/>
              </a:lnSpc>
              <a:spcBef>
                <a:spcPts val="1000"/>
              </a:spcBef>
              <a:spcAft>
                <a:spcPts val="0"/>
              </a:spcAft>
              <a:buClr>
                <a:srgbClr val="434343"/>
              </a:buClr>
              <a:buSzPts val="1400"/>
              <a:buFont typeface="Anaheim"/>
              <a:buChar char="○"/>
              <a:defRPr sz="1200">
                <a:solidFill>
                  <a:schemeClr val="dk1"/>
                </a:solidFill>
                <a:latin typeface="Barlow"/>
                <a:ea typeface="Barlow"/>
                <a:cs typeface="Barlow"/>
                <a:sym typeface="Barlow"/>
              </a:defRPr>
            </a:lvl2pPr>
            <a:lvl3pPr indent="-317500" lvl="2" marL="13716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3pPr>
            <a:lvl4pPr indent="-317500" lvl="3" marL="18288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4pPr>
            <a:lvl5pPr indent="-317500" lvl="4" marL="22860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5pPr>
            <a:lvl6pPr indent="-317500" lvl="5" marL="27432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6pPr>
            <a:lvl7pPr indent="-317500" lvl="6" marL="32004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7pPr>
            <a:lvl8pPr indent="-317500" lvl="7" marL="36576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8pPr>
            <a:lvl9pPr indent="-317500" lvl="8" marL="4114800" rtl="0">
              <a:lnSpc>
                <a:spcPct val="100000"/>
              </a:lnSpc>
              <a:spcBef>
                <a:spcPts val="0"/>
              </a:spcBef>
              <a:spcAft>
                <a:spcPts val="0"/>
              </a:spcAft>
              <a:buClr>
                <a:srgbClr val="434343"/>
              </a:buClr>
              <a:buSzPts val="1400"/>
              <a:buFont typeface="Anaheim"/>
              <a:buChar char="■"/>
              <a:defRPr sz="1200">
                <a:solidFill>
                  <a:schemeClr val="dk1"/>
                </a:solidFill>
                <a:latin typeface="Barlow"/>
                <a:ea typeface="Barlow"/>
                <a:cs typeface="Barlow"/>
                <a:sym typeface="Barlow"/>
              </a:defRPr>
            </a:lvl9pPr>
          </a:lstStyle>
          <a:p/>
        </p:txBody>
      </p:sp>
      <p:sp>
        <p:nvSpPr>
          <p:cNvPr id="98" name="Google Shape;98;p17"/>
          <p:cNvSpPr/>
          <p:nvPr/>
        </p:nvSpPr>
        <p:spPr>
          <a:xfrm rot="10800000">
            <a:off x="8606291" y="1880604"/>
            <a:ext cx="1668061"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9" name="Google Shape;99;p17"/>
          <p:cNvSpPr/>
          <p:nvPr/>
        </p:nvSpPr>
        <p:spPr>
          <a:xfrm rot="10800000">
            <a:off x="-1838163" y="3533923"/>
            <a:ext cx="3373502" cy="2100302"/>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00" name="Google Shape;100;p17"/>
          <p:cNvSpPr/>
          <p:nvPr/>
        </p:nvSpPr>
        <p:spPr>
          <a:xfrm flipH="1" rot="10647944">
            <a:off x="2346620" y="-422877"/>
            <a:ext cx="4134208" cy="728606"/>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01" name="Shape 101"/>
        <p:cNvGrpSpPr/>
        <p:nvPr/>
      </p:nvGrpSpPr>
      <p:grpSpPr>
        <a:xfrm>
          <a:off x="0" y="0"/>
          <a:ext cx="0" cy="0"/>
          <a:chOff x="0" y="0"/>
          <a:chExt cx="0" cy="0"/>
        </a:xfrm>
      </p:grpSpPr>
      <p:sp>
        <p:nvSpPr>
          <p:cNvPr id="102" name="Google Shape;102;p18"/>
          <p:cNvSpPr txBox="1"/>
          <p:nvPr>
            <p:ph type="title"/>
          </p:nvPr>
        </p:nvSpPr>
        <p:spPr>
          <a:xfrm>
            <a:off x="733916" y="539500"/>
            <a:ext cx="2402100" cy="1146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3" name="Google Shape;103;p18"/>
          <p:cNvSpPr txBox="1"/>
          <p:nvPr>
            <p:ph idx="1" type="subTitle"/>
          </p:nvPr>
        </p:nvSpPr>
        <p:spPr>
          <a:xfrm>
            <a:off x="733916" y="1799350"/>
            <a:ext cx="2402100" cy="102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4" name="Google Shape;104;p18"/>
          <p:cNvSpPr/>
          <p:nvPr>
            <p:ph idx="2" type="pic"/>
          </p:nvPr>
        </p:nvSpPr>
        <p:spPr>
          <a:xfrm>
            <a:off x="5608996" y="554676"/>
            <a:ext cx="2801100" cy="4049400"/>
          </a:xfrm>
          <a:prstGeom prst="rect">
            <a:avLst/>
          </a:prstGeom>
          <a:noFill/>
          <a:ln>
            <a:noFill/>
          </a:ln>
        </p:spPr>
      </p:sp>
      <p:sp>
        <p:nvSpPr>
          <p:cNvPr id="105" name="Google Shape;105;p18"/>
          <p:cNvSpPr/>
          <p:nvPr>
            <p:ph idx="3" type="pic"/>
          </p:nvPr>
        </p:nvSpPr>
        <p:spPr>
          <a:xfrm>
            <a:off x="3169904" y="539500"/>
            <a:ext cx="2304300" cy="2285700"/>
          </a:xfrm>
          <a:prstGeom prst="rect">
            <a:avLst/>
          </a:prstGeom>
          <a:noFill/>
          <a:ln>
            <a:noFill/>
          </a:ln>
        </p:spPr>
      </p:sp>
      <p:sp>
        <p:nvSpPr>
          <p:cNvPr id="106" name="Google Shape;106;p18"/>
          <p:cNvSpPr/>
          <p:nvPr>
            <p:ph idx="4" type="pic"/>
          </p:nvPr>
        </p:nvSpPr>
        <p:spPr>
          <a:xfrm>
            <a:off x="733904" y="2953775"/>
            <a:ext cx="4740300" cy="1650300"/>
          </a:xfrm>
          <a:prstGeom prst="rect">
            <a:avLst/>
          </a:prstGeom>
          <a:noFill/>
          <a:ln>
            <a:noFill/>
          </a:ln>
        </p:spPr>
      </p:sp>
      <p:sp>
        <p:nvSpPr>
          <p:cNvPr id="107" name="Google Shape;107;p18"/>
          <p:cNvSpPr/>
          <p:nvPr/>
        </p:nvSpPr>
        <p:spPr>
          <a:xfrm>
            <a:off x="8584141" y="1388374"/>
            <a:ext cx="1668061"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08" name="Google Shape;108;p18"/>
          <p:cNvSpPr/>
          <p:nvPr/>
        </p:nvSpPr>
        <p:spPr>
          <a:xfrm flipH="1">
            <a:off x="-2095788" y="-513746"/>
            <a:ext cx="3373502" cy="2100302"/>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09" name="Google Shape;109;p18"/>
          <p:cNvSpPr/>
          <p:nvPr/>
        </p:nvSpPr>
        <p:spPr>
          <a:xfrm rot="-10647944">
            <a:off x="2431711" y="4865824"/>
            <a:ext cx="4134208" cy="728606"/>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10" name="Shape 110"/>
        <p:cNvGrpSpPr/>
        <p:nvPr/>
      </p:nvGrpSpPr>
      <p:grpSpPr>
        <a:xfrm>
          <a:off x="0" y="0"/>
          <a:ext cx="0" cy="0"/>
          <a:chOff x="0" y="0"/>
          <a:chExt cx="0" cy="0"/>
        </a:xfrm>
      </p:grpSpPr>
      <p:sp>
        <p:nvSpPr>
          <p:cNvPr id="111" name="Google Shape;111;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2" name="Google Shape;112;p19"/>
          <p:cNvSpPr txBox="1"/>
          <p:nvPr>
            <p:ph idx="1" type="subTitle"/>
          </p:nvPr>
        </p:nvSpPr>
        <p:spPr>
          <a:xfrm>
            <a:off x="713225" y="2717000"/>
            <a:ext cx="2362200" cy="12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 name="Google Shape;113;p19"/>
          <p:cNvSpPr txBox="1"/>
          <p:nvPr>
            <p:ph idx="2" type="subTitle"/>
          </p:nvPr>
        </p:nvSpPr>
        <p:spPr>
          <a:xfrm>
            <a:off x="3393900" y="3389600"/>
            <a:ext cx="2359200" cy="12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4" name="Google Shape;114;p19"/>
          <p:cNvSpPr txBox="1"/>
          <p:nvPr>
            <p:ph idx="3" type="subTitle"/>
          </p:nvPr>
        </p:nvSpPr>
        <p:spPr>
          <a:xfrm>
            <a:off x="6071575" y="2717000"/>
            <a:ext cx="2359200" cy="12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5" name="Google Shape;115;p19"/>
          <p:cNvSpPr txBox="1"/>
          <p:nvPr>
            <p:ph idx="4" type="subTitle"/>
          </p:nvPr>
        </p:nvSpPr>
        <p:spPr>
          <a:xfrm>
            <a:off x="713225" y="2259800"/>
            <a:ext cx="2362200" cy="448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6" name="Google Shape;116;p19"/>
          <p:cNvSpPr txBox="1"/>
          <p:nvPr>
            <p:ph idx="5" type="subTitle"/>
          </p:nvPr>
        </p:nvSpPr>
        <p:spPr>
          <a:xfrm>
            <a:off x="3393900" y="2932400"/>
            <a:ext cx="2359200" cy="448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7" name="Google Shape;117;p19"/>
          <p:cNvSpPr txBox="1"/>
          <p:nvPr>
            <p:ph idx="6" type="subTitle"/>
          </p:nvPr>
        </p:nvSpPr>
        <p:spPr>
          <a:xfrm>
            <a:off x="6071575" y="2259800"/>
            <a:ext cx="2359200" cy="448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8" name="Google Shape;118;p19"/>
          <p:cNvSpPr/>
          <p:nvPr/>
        </p:nvSpPr>
        <p:spPr>
          <a:xfrm rot="10800000">
            <a:off x="8736541" y="2901604"/>
            <a:ext cx="1668061"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19" name="Google Shape;119;p19"/>
          <p:cNvSpPr/>
          <p:nvPr/>
        </p:nvSpPr>
        <p:spPr>
          <a:xfrm rot="10800000">
            <a:off x="-2067313" y="3556948"/>
            <a:ext cx="3373502" cy="2100302"/>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20" name="Google Shape;120;p19"/>
          <p:cNvSpPr/>
          <p:nvPr/>
        </p:nvSpPr>
        <p:spPr>
          <a:xfrm rot="152056">
            <a:off x="-205189" y="-422877"/>
            <a:ext cx="4134208" cy="728606"/>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21" name="Shape 121"/>
        <p:cNvGrpSpPr/>
        <p:nvPr/>
      </p:nvGrpSpPr>
      <p:grpSpPr>
        <a:xfrm>
          <a:off x="0" y="0"/>
          <a:ext cx="0" cy="0"/>
          <a:chOff x="0" y="0"/>
          <a:chExt cx="0" cy="0"/>
        </a:xfrm>
      </p:grpSpPr>
      <p:sp>
        <p:nvSpPr>
          <p:cNvPr id="122" name="Google Shape;122;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3" name="Google Shape;123;p20"/>
          <p:cNvSpPr txBox="1"/>
          <p:nvPr>
            <p:ph idx="1" type="subTitle"/>
          </p:nvPr>
        </p:nvSpPr>
        <p:spPr>
          <a:xfrm>
            <a:off x="1728213" y="1724400"/>
            <a:ext cx="26328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4" name="Google Shape;124;p20"/>
          <p:cNvSpPr txBox="1"/>
          <p:nvPr>
            <p:ph idx="2" type="subTitle"/>
          </p:nvPr>
        </p:nvSpPr>
        <p:spPr>
          <a:xfrm>
            <a:off x="5696788" y="1724400"/>
            <a:ext cx="26334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5" name="Google Shape;125;p20"/>
          <p:cNvSpPr txBox="1"/>
          <p:nvPr>
            <p:ph idx="3" type="subTitle"/>
          </p:nvPr>
        </p:nvSpPr>
        <p:spPr>
          <a:xfrm>
            <a:off x="1728213" y="3553200"/>
            <a:ext cx="26328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 name="Google Shape;126;p20"/>
          <p:cNvSpPr txBox="1"/>
          <p:nvPr>
            <p:ph idx="4" type="subTitle"/>
          </p:nvPr>
        </p:nvSpPr>
        <p:spPr>
          <a:xfrm>
            <a:off x="5696788" y="3553200"/>
            <a:ext cx="26334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20"/>
          <p:cNvSpPr txBox="1"/>
          <p:nvPr>
            <p:ph idx="5" type="subTitle"/>
          </p:nvPr>
        </p:nvSpPr>
        <p:spPr>
          <a:xfrm>
            <a:off x="1728213" y="1267200"/>
            <a:ext cx="26328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8" name="Google Shape;128;p20"/>
          <p:cNvSpPr txBox="1"/>
          <p:nvPr>
            <p:ph idx="6" type="subTitle"/>
          </p:nvPr>
        </p:nvSpPr>
        <p:spPr>
          <a:xfrm>
            <a:off x="1728213" y="3096000"/>
            <a:ext cx="26328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9" name="Google Shape;129;p20"/>
          <p:cNvSpPr txBox="1"/>
          <p:nvPr>
            <p:ph idx="7" type="subTitle"/>
          </p:nvPr>
        </p:nvSpPr>
        <p:spPr>
          <a:xfrm>
            <a:off x="5696763" y="1267200"/>
            <a:ext cx="26334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0" name="Google Shape;130;p20"/>
          <p:cNvSpPr txBox="1"/>
          <p:nvPr>
            <p:ph idx="8" type="subTitle"/>
          </p:nvPr>
        </p:nvSpPr>
        <p:spPr>
          <a:xfrm>
            <a:off x="5696763" y="3096000"/>
            <a:ext cx="26334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1" name="Google Shape;131;p20"/>
          <p:cNvSpPr/>
          <p:nvPr/>
        </p:nvSpPr>
        <p:spPr>
          <a:xfrm flipH="1">
            <a:off x="8496791" y="233624"/>
            <a:ext cx="1668061"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32" name="Google Shape;132;p20"/>
          <p:cNvSpPr/>
          <p:nvPr/>
        </p:nvSpPr>
        <p:spPr>
          <a:xfrm flipH="1">
            <a:off x="-2307063" y="-608121"/>
            <a:ext cx="3373502" cy="2100302"/>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33" name="Google Shape;133;p20"/>
          <p:cNvSpPr/>
          <p:nvPr/>
        </p:nvSpPr>
        <p:spPr>
          <a:xfrm flipH="1" rot="10647944">
            <a:off x="-444939" y="4743399"/>
            <a:ext cx="4134208" cy="728606"/>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4047175" y="2215000"/>
            <a:ext cx="4383600" cy="15972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b="0"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7255075" y="1331300"/>
            <a:ext cx="1175700" cy="804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b="0" sz="48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p:nvPr/>
        </p:nvSpPr>
        <p:spPr>
          <a:xfrm>
            <a:off x="6264750" y="4735676"/>
            <a:ext cx="4108488" cy="1243518"/>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7" name="Google Shape;17;p3"/>
          <p:cNvSpPr/>
          <p:nvPr/>
        </p:nvSpPr>
        <p:spPr>
          <a:xfrm>
            <a:off x="7155054" y="-1147825"/>
            <a:ext cx="2981945"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4" name="Shape 134"/>
        <p:cNvGrpSpPr/>
        <p:nvPr/>
      </p:nvGrpSpPr>
      <p:grpSpPr>
        <a:xfrm>
          <a:off x="0" y="0"/>
          <a:ext cx="0" cy="0"/>
          <a:chOff x="0" y="0"/>
          <a:chExt cx="0" cy="0"/>
        </a:xfrm>
      </p:grpSpPr>
      <p:sp>
        <p:nvSpPr>
          <p:cNvPr id="135" name="Google Shape;135;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 name="Google Shape;136;p21"/>
          <p:cNvSpPr txBox="1"/>
          <p:nvPr>
            <p:ph idx="1" type="subTitle"/>
          </p:nvPr>
        </p:nvSpPr>
        <p:spPr>
          <a:xfrm>
            <a:off x="720002" y="163215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7" name="Google Shape;137;p21"/>
          <p:cNvSpPr txBox="1"/>
          <p:nvPr>
            <p:ph idx="2" type="subTitle"/>
          </p:nvPr>
        </p:nvSpPr>
        <p:spPr>
          <a:xfrm>
            <a:off x="3579001" y="163215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21"/>
          <p:cNvSpPr txBox="1"/>
          <p:nvPr>
            <p:ph idx="3" type="subTitle"/>
          </p:nvPr>
        </p:nvSpPr>
        <p:spPr>
          <a:xfrm>
            <a:off x="720002" y="349880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9" name="Google Shape;139;p21"/>
          <p:cNvSpPr txBox="1"/>
          <p:nvPr>
            <p:ph idx="4" type="subTitle"/>
          </p:nvPr>
        </p:nvSpPr>
        <p:spPr>
          <a:xfrm>
            <a:off x="3579001" y="349880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0" name="Google Shape;140;p21"/>
          <p:cNvSpPr txBox="1"/>
          <p:nvPr>
            <p:ph idx="5" type="subTitle"/>
          </p:nvPr>
        </p:nvSpPr>
        <p:spPr>
          <a:xfrm>
            <a:off x="6437998" y="163215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21"/>
          <p:cNvSpPr txBox="1"/>
          <p:nvPr>
            <p:ph idx="6" type="subTitle"/>
          </p:nvPr>
        </p:nvSpPr>
        <p:spPr>
          <a:xfrm>
            <a:off x="6437998" y="349880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21"/>
          <p:cNvSpPr txBox="1"/>
          <p:nvPr>
            <p:ph idx="7" type="subTitle"/>
          </p:nvPr>
        </p:nvSpPr>
        <p:spPr>
          <a:xfrm>
            <a:off x="720002" y="1174950"/>
            <a:ext cx="19860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3" name="Google Shape;143;p21"/>
          <p:cNvSpPr txBox="1"/>
          <p:nvPr>
            <p:ph idx="8" type="subTitle"/>
          </p:nvPr>
        </p:nvSpPr>
        <p:spPr>
          <a:xfrm>
            <a:off x="3579001" y="1174950"/>
            <a:ext cx="19860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4" name="Google Shape;144;p21"/>
          <p:cNvSpPr txBox="1"/>
          <p:nvPr>
            <p:ph idx="9" type="subTitle"/>
          </p:nvPr>
        </p:nvSpPr>
        <p:spPr>
          <a:xfrm>
            <a:off x="6437998" y="1174950"/>
            <a:ext cx="19860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5" name="Google Shape;145;p21"/>
          <p:cNvSpPr txBox="1"/>
          <p:nvPr>
            <p:ph idx="13" type="subTitle"/>
          </p:nvPr>
        </p:nvSpPr>
        <p:spPr>
          <a:xfrm>
            <a:off x="720002" y="3041600"/>
            <a:ext cx="19860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6" name="Google Shape;146;p21"/>
          <p:cNvSpPr txBox="1"/>
          <p:nvPr>
            <p:ph idx="14" type="subTitle"/>
          </p:nvPr>
        </p:nvSpPr>
        <p:spPr>
          <a:xfrm>
            <a:off x="3579001" y="3041600"/>
            <a:ext cx="19860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7" name="Google Shape;147;p21"/>
          <p:cNvSpPr txBox="1"/>
          <p:nvPr>
            <p:ph idx="15" type="subTitle"/>
          </p:nvPr>
        </p:nvSpPr>
        <p:spPr>
          <a:xfrm>
            <a:off x="6437998" y="3041600"/>
            <a:ext cx="1986000" cy="448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8" name="Google Shape;148;p21"/>
          <p:cNvSpPr/>
          <p:nvPr/>
        </p:nvSpPr>
        <p:spPr>
          <a:xfrm rot="9895016">
            <a:off x="-1105712" y="1400401"/>
            <a:ext cx="1668413" cy="1914304"/>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49" name="Google Shape;149;p21"/>
          <p:cNvSpPr/>
          <p:nvPr/>
        </p:nvSpPr>
        <p:spPr>
          <a:xfrm rot="2700000">
            <a:off x="7804370" y="601042"/>
            <a:ext cx="3365739" cy="2095468"/>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50" name="Google Shape;150;p21"/>
          <p:cNvSpPr/>
          <p:nvPr/>
        </p:nvSpPr>
        <p:spPr>
          <a:xfrm rot="128144">
            <a:off x="953673" y="4799644"/>
            <a:ext cx="4138752" cy="728282"/>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51" name="Shape 151"/>
        <p:cNvGrpSpPr/>
        <p:nvPr/>
      </p:nvGrpSpPr>
      <p:grpSpPr>
        <a:xfrm>
          <a:off x="0" y="0"/>
          <a:ext cx="0" cy="0"/>
          <a:chOff x="0" y="0"/>
          <a:chExt cx="0" cy="0"/>
        </a:xfrm>
      </p:grpSpPr>
      <p:sp>
        <p:nvSpPr>
          <p:cNvPr id="152" name="Google Shape;152;p22"/>
          <p:cNvSpPr txBox="1"/>
          <p:nvPr>
            <p:ph type="title"/>
          </p:nvPr>
        </p:nvSpPr>
        <p:spPr>
          <a:xfrm>
            <a:off x="713275" y="956650"/>
            <a:ext cx="4448100" cy="91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3" name="Google Shape;153;p22"/>
          <p:cNvSpPr txBox="1"/>
          <p:nvPr>
            <p:ph idx="1" type="subTitle"/>
          </p:nvPr>
        </p:nvSpPr>
        <p:spPr>
          <a:xfrm>
            <a:off x="713225" y="1801000"/>
            <a:ext cx="44481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4" name="Google Shape;154;p22"/>
          <p:cNvSpPr txBox="1"/>
          <p:nvPr/>
        </p:nvSpPr>
        <p:spPr>
          <a:xfrm>
            <a:off x="713225" y="3821050"/>
            <a:ext cx="4443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100">
                <a:solidFill>
                  <a:schemeClr val="dk1"/>
                </a:solidFill>
                <a:latin typeface="Barlow"/>
                <a:ea typeface="Barlow"/>
                <a:cs typeface="Barlow"/>
                <a:sym typeface="Barlow"/>
              </a:rPr>
              <a:t>CREDITS:</a:t>
            </a:r>
            <a:r>
              <a:rPr lang="en" sz="1100">
                <a:solidFill>
                  <a:schemeClr val="dk1"/>
                </a:solidFill>
                <a:latin typeface="Barlow"/>
                <a:ea typeface="Barlow"/>
                <a:cs typeface="Barlow"/>
                <a:sym typeface="Barlow"/>
              </a:rPr>
              <a:t> This presentation template was created by </a:t>
            </a:r>
            <a:r>
              <a:rPr b="1" lang="en" sz="1100" u="sng">
                <a:solidFill>
                  <a:schemeClr val="dk1"/>
                </a:solidFill>
                <a:latin typeface="Barlow"/>
                <a:ea typeface="Barlow"/>
                <a:cs typeface="Barlow"/>
                <a:sym typeface="Barlow"/>
                <a:hlinkClick r:id="rId2">
                  <a:extLst>
                    <a:ext uri="{A12FA001-AC4F-418D-AE19-62706E023703}">
                      <ahyp:hlinkClr val="tx"/>
                    </a:ext>
                  </a:extLst>
                </a:hlinkClick>
              </a:rPr>
              <a:t>Slidesgo</a:t>
            </a:r>
            <a:r>
              <a:rPr lang="en" sz="1100">
                <a:solidFill>
                  <a:schemeClr val="dk1"/>
                </a:solidFill>
                <a:latin typeface="Barlow"/>
                <a:ea typeface="Barlow"/>
                <a:cs typeface="Barlow"/>
                <a:sym typeface="Barlow"/>
              </a:rPr>
              <a:t>, and includes icons by </a:t>
            </a:r>
            <a:r>
              <a:rPr b="1" lang="en" sz="1100" u="sng">
                <a:solidFill>
                  <a:schemeClr val="dk1"/>
                </a:solidFill>
                <a:latin typeface="Barlow"/>
                <a:ea typeface="Barlow"/>
                <a:cs typeface="Barlow"/>
                <a:sym typeface="Barlow"/>
                <a:hlinkClick r:id="rId3">
                  <a:extLst>
                    <a:ext uri="{A12FA001-AC4F-418D-AE19-62706E023703}">
                      <ahyp:hlinkClr val="tx"/>
                    </a:ext>
                  </a:extLst>
                </a:hlinkClick>
              </a:rPr>
              <a:t>Flaticon</a:t>
            </a:r>
            <a:r>
              <a:rPr lang="en" sz="1100">
                <a:solidFill>
                  <a:schemeClr val="dk1"/>
                </a:solidFill>
                <a:latin typeface="Barlow"/>
                <a:ea typeface="Barlow"/>
                <a:cs typeface="Barlow"/>
                <a:sym typeface="Barlow"/>
              </a:rPr>
              <a:t>, and infographics &amp; images by </a:t>
            </a:r>
            <a:r>
              <a:rPr b="1" lang="en" sz="1100" u="sng">
                <a:solidFill>
                  <a:schemeClr val="dk1"/>
                </a:solidFill>
                <a:latin typeface="Barlow"/>
                <a:ea typeface="Barlow"/>
                <a:cs typeface="Barlow"/>
                <a:sym typeface="Barlow"/>
                <a:hlinkClick r:id="rId4">
                  <a:extLst>
                    <a:ext uri="{A12FA001-AC4F-418D-AE19-62706E023703}">
                      <ahyp:hlinkClr val="tx"/>
                    </a:ext>
                  </a:extLst>
                </a:hlinkClick>
              </a:rPr>
              <a:t>Freepik</a:t>
            </a:r>
            <a:r>
              <a:rPr lang="en" sz="1100" u="sng">
                <a:solidFill>
                  <a:schemeClr val="dk1"/>
                </a:solidFill>
                <a:latin typeface="Barlow"/>
                <a:ea typeface="Barlow"/>
                <a:cs typeface="Barlow"/>
                <a:sym typeface="Barlow"/>
              </a:rPr>
              <a:t> </a:t>
            </a:r>
            <a:endParaRPr b="1" sz="1100" u="sng">
              <a:solidFill>
                <a:schemeClr val="dk1"/>
              </a:solidFill>
              <a:latin typeface="Barlow"/>
              <a:ea typeface="Barlow"/>
              <a:cs typeface="Barlow"/>
              <a:sym typeface="Barlow"/>
            </a:endParaRPr>
          </a:p>
        </p:txBody>
      </p:sp>
      <p:sp>
        <p:nvSpPr>
          <p:cNvPr id="155" name="Google Shape;155;p22"/>
          <p:cNvSpPr/>
          <p:nvPr/>
        </p:nvSpPr>
        <p:spPr>
          <a:xfrm rot="-5080070">
            <a:off x="-1084807" y="3492968"/>
            <a:ext cx="1697308" cy="2872137"/>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56" name="Shape 156"/>
        <p:cNvGrpSpPr/>
        <p:nvPr/>
      </p:nvGrpSpPr>
      <p:grpSpPr>
        <a:xfrm>
          <a:off x="0" y="0"/>
          <a:ext cx="0" cy="0"/>
          <a:chOff x="0" y="0"/>
          <a:chExt cx="0" cy="0"/>
        </a:xfrm>
      </p:grpSpPr>
      <p:sp>
        <p:nvSpPr>
          <p:cNvPr id="157" name="Google Shape;157;p23"/>
          <p:cNvSpPr/>
          <p:nvPr/>
        </p:nvSpPr>
        <p:spPr>
          <a:xfrm flipH="1" rot="10800000">
            <a:off x="-923763" y="1880604"/>
            <a:ext cx="1668061"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58" name="Google Shape;158;p23"/>
          <p:cNvSpPr/>
          <p:nvPr/>
        </p:nvSpPr>
        <p:spPr>
          <a:xfrm flipH="1" rot="10800000">
            <a:off x="7815249" y="3533923"/>
            <a:ext cx="3373502" cy="2100302"/>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59" name="Google Shape;159;p23"/>
          <p:cNvSpPr/>
          <p:nvPr/>
        </p:nvSpPr>
        <p:spPr>
          <a:xfrm rot="-10647944">
            <a:off x="2869761" y="-422877"/>
            <a:ext cx="4134208" cy="728606"/>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60" name="Shape 160"/>
        <p:cNvGrpSpPr/>
        <p:nvPr/>
      </p:nvGrpSpPr>
      <p:grpSpPr>
        <a:xfrm>
          <a:off x="0" y="0"/>
          <a:ext cx="0" cy="0"/>
          <a:chOff x="0" y="0"/>
          <a:chExt cx="0" cy="0"/>
        </a:xfrm>
      </p:grpSpPr>
      <p:sp>
        <p:nvSpPr>
          <p:cNvPr id="161" name="Google Shape;161;p24"/>
          <p:cNvSpPr/>
          <p:nvPr/>
        </p:nvSpPr>
        <p:spPr>
          <a:xfrm rot="8894431">
            <a:off x="5186786" y="3436932"/>
            <a:ext cx="5357056" cy="1950526"/>
          </a:xfrm>
          <a:custGeom>
            <a:rect b="b" l="l" r="r" t="t"/>
            <a:pathLst>
              <a:path extrusionOk="0" h="2934781" w="3615014">
                <a:moveTo>
                  <a:pt x="230387" y="2304255"/>
                </a:moveTo>
                <a:cubicBezTo>
                  <a:pt x="451606" y="2384748"/>
                  <a:pt x="697443" y="2344532"/>
                  <a:pt x="937768" y="2332459"/>
                </a:cubicBezTo>
                <a:cubicBezTo>
                  <a:pt x="1008494" y="2328186"/>
                  <a:pt x="1079467" y="2325245"/>
                  <a:pt x="1150224" y="2325679"/>
                </a:cubicBezTo>
                <a:cubicBezTo>
                  <a:pt x="1311927" y="2325771"/>
                  <a:pt x="1480350" y="2347938"/>
                  <a:pt x="1629883" y="2394624"/>
                </a:cubicBezTo>
                <a:cubicBezTo>
                  <a:pt x="1698937" y="2415831"/>
                  <a:pt x="1765575" y="2441744"/>
                  <a:pt x="1830108" y="2472331"/>
                </a:cubicBezTo>
                <a:cubicBezTo>
                  <a:pt x="2065633" y="2578273"/>
                  <a:pt x="2245513" y="2769135"/>
                  <a:pt x="2455337" y="2867956"/>
                </a:cubicBezTo>
                <a:cubicBezTo>
                  <a:pt x="2807356" y="3040398"/>
                  <a:pt x="3227313" y="2859226"/>
                  <a:pt x="3448192" y="2551710"/>
                </a:cubicBezTo>
                <a:cubicBezTo>
                  <a:pt x="3654299" y="2270726"/>
                  <a:pt x="3678917" y="1907175"/>
                  <a:pt x="3468629" y="1620928"/>
                </a:cubicBezTo>
                <a:cubicBezTo>
                  <a:pt x="3299896" y="1387219"/>
                  <a:pt x="3045296" y="1220102"/>
                  <a:pt x="2885296" y="976052"/>
                </a:cubicBezTo>
                <a:cubicBezTo>
                  <a:pt x="2770568" y="813177"/>
                  <a:pt x="2688788" y="622748"/>
                  <a:pt x="2602084" y="447396"/>
                </a:cubicBezTo>
                <a:cubicBezTo>
                  <a:pt x="2553622" y="351393"/>
                  <a:pt x="2503086" y="261735"/>
                  <a:pt x="2431834" y="185545"/>
                </a:cubicBezTo>
                <a:cubicBezTo>
                  <a:pt x="2286543" y="25735"/>
                  <a:pt x="2056870" y="-12283"/>
                  <a:pt x="1849585" y="3166"/>
                </a:cubicBezTo>
                <a:cubicBezTo>
                  <a:pt x="1614803" y="20658"/>
                  <a:pt x="1380021" y="108550"/>
                  <a:pt x="1213704" y="277494"/>
                </a:cubicBezTo>
                <a:cubicBezTo>
                  <a:pt x="1015802" y="476095"/>
                  <a:pt x="910797" y="743488"/>
                  <a:pt x="745130" y="967291"/>
                </a:cubicBezTo>
                <a:cubicBezTo>
                  <a:pt x="560915" y="1231433"/>
                  <a:pt x="282192" y="1418332"/>
                  <a:pt x="107081" y="1689874"/>
                </a:cubicBezTo>
                <a:cubicBezTo>
                  <a:pt x="-44125" y="1920085"/>
                  <a:pt x="-61868" y="2194691"/>
                  <a:pt x="229891" y="2304069"/>
                </a:cubicBezTo>
                <a:lnTo>
                  <a:pt x="230387" y="2304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62" name="Google Shape;162;p24"/>
          <p:cNvSpPr/>
          <p:nvPr/>
        </p:nvSpPr>
        <p:spPr>
          <a:xfrm rot="5719930">
            <a:off x="1043" y="3561568"/>
            <a:ext cx="1697308" cy="2872137"/>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163" name="Google Shape;163;p24"/>
          <p:cNvSpPr/>
          <p:nvPr/>
        </p:nvSpPr>
        <p:spPr>
          <a:xfrm rot="-4506078">
            <a:off x="7698698" y="-1126364"/>
            <a:ext cx="1694347" cy="2868875"/>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pic>
        <p:nvPicPr>
          <p:cNvPr id="164" name="Google Shape;164;p24"/>
          <p:cNvPicPr preferRelativeResize="0"/>
          <p:nvPr/>
        </p:nvPicPr>
        <p:blipFill>
          <a:blip r:embed="rId2">
            <a:alphaModFix/>
          </a:blip>
          <a:stretch>
            <a:fillRect/>
          </a:stretch>
        </p:blipFill>
        <p:spPr>
          <a:xfrm>
            <a:off x="6119723" y="1660900"/>
            <a:ext cx="2791100" cy="300492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8" name="Shape 16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69" name="Shape 169"/>
        <p:cNvGrpSpPr/>
        <p:nvPr/>
      </p:nvGrpSpPr>
      <p:grpSpPr>
        <a:xfrm>
          <a:off x="0" y="0"/>
          <a:ext cx="0" cy="0"/>
          <a:chOff x="0" y="0"/>
          <a:chExt cx="0" cy="0"/>
        </a:xfrm>
      </p:grpSpPr>
      <p:sp>
        <p:nvSpPr>
          <p:cNvPr id="170" name="Google Shape;170;p2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 name="Google Shape;20;p4"/>
          <p:cNvSpPr txBox="1"/>
          <p:nvPr>
            <p:ph idx="1" type="body"/>
          </p:nvPr>
        </p:nvSpPr>
        <p:spPr>
          <a:xfrm>
            <a:off x="720000" y="1215751"/>
            <a:ext cx="7704000" cy="324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21" name="Google Shape;21;p4"/>
          <p:cNvSpPr/>
          <p:nvPr/>
        </p:nvSpPr>
        <p:spPr>
          <a:xfrm flipH="1">
            <a:off x="-1169767" y="-946975"/>
            <a:ext cx="1976538"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2" name="Google Shape;22;p4"/>
          <p:cNvSpPr/>
          <p:nvPr/>
        </p:nvSpPr>
        <p:spPr>
          <a:xfrm flipH="1" rot="-9382968">
            <a:off x="8030086" y="4224723"/>
            <a:ext cx="3114474" cy="1539531"/>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idx="1" type="subTitle"/>
          </p:nvPr>
        </p:nvSpPr>
        <p:spPr>
          <a:xfrm>
            <a:off x="5217687" y="2863775"/>
            <a:ext cx="2505600" cy="14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 name="Google Shape;25;p5"/>
          <p:cNvSpPr txBox="1"/>
          <p:nvPr>
            <p:ph idx="2" type="subTitle"/>
          </p:nvPr>
        </p:nvSpPr>
        <p:spPr>
          <a:xfrm>
            <a:off x="1420713" y="2863775"/>
            <a:ext cx="2505600" cy="14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 name="Google Shape;26;p5"/>
          <p:cNvSpPr txBox="1"/>
          <p:nvPr>
            <p:ph idx="3" type="subTitle"/>
          </p:nvPr>
        </p:nvSpPr>
        <p:spPr>
          <a:xfrm>
            <a:off x="1420713" y="2406575"/>
            <a:ext cx="2505600" cy="448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7" name="Google Shape;27;p5"/>
          <p:cNvSpPr txBox="1"/>
          <p:nvPr>
            <p:ph idx="4" type="subTitle"/>
          </p:nvPr>
        </p:nvSpPr>
        <p:spPr>
          <a:xfrm>
            <a:off x="5217687" y="2406575"/>
            <a:ext cx="2505600" cy="448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1800">
                <a:solidFill>
                  <a:schemeClr val="dk1"/>
                </a:solidFill>
                <a:latin typeface="Alata"/>
                <a:ea typeface="Alata"/>
                <a:cs typeface="Alata"/>
                <a:sym typeface="Alata"/>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8" name="Google Shape;28;p5"/>
          <p:cNvSpPr/>
          <p:nvPr/>
        </p:nvSpPr>
        <p:spPr>
          <a:xfrm>
            <a:off x="-1240263" y="233624"/>
            <a:ext cx="1668061"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9" name="Google Shape;29;p5"/>
          <p:cNvSpPr/>
          <p:nvPr/>
        </p:nvSpPr>
        <p:spPr>
          <a:xfrm>
            <a:off x="7858149" y="-608121"/>
            <a:ext cx="3373502" cy="2100302"/>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0" name="Google Shape;30;p5"/>
          <p:cNvSpPr/>
          <p:nvPr/>
        </p:nvSpPr>
        <p:spPr>
          <a:xfrm rot="-10647944">
            <a:off x="5235320" y="4743399"/>
            <a:ext cx="4134208" cy="728606"/>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1" name="Google Shape;31;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 name="Google Shape;34;p6"/>
          <p:cNvSpPr/>
          <p:nvPr/>
        </p:nvSpPr>
        <p:spPr>
          <a:xfrm flipH="1">
            <a:off x="8736541" y="327999"/>
            <a:ext cx="1668061"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5" name="Google Shape;35;p6"/>
          <p:cNvSpPr/>
          <p:nvPr/>
        </p:nvSpPr>
        <p:spPr>
          <a:xfrm flipH="1">
            <a:off x="-2067313" y="-513746"/>
            <a:ext cx="3373502" cy="2100302"/>
          </a:xfrm>
          <a:custGeom>
            <a:rect b="b" l="l" r="r" t="t"/>
            <a:pathLst>
              <a:path extrusionOk="0" h="2877126" w="4621236">
                <a:moveTo>
                  <a:pt x="4619985" y="2135453"/>
                </a:moveTo>
                <a:cubicBezTo>
                  <a:pt x="4610107" y="1976045"/>
                  <a:pt x="4541921" y="1814934"/>
                  <a:pt x="4412670" y="1681625"/>
                </a:cubicBezTo>
                <a:cubicBezTo>
                  <a:pt x="4267410" y="1531783"/>
                  <a:pt x="4078518" y="1433302"/>
                  <a:pt x="3893126" y="1337392"/>
                </a:cubicBezTo>
                <a:cubicBezTo>
                  <a:pt x="3544824" y="1157210"/>
                  <a:pt x="3196521" y="976998"/>
                  <a:pt x="2848219" y="796817"/>
                </a:cubicBezTo>
                <a:cubicBezTo>
                  <a:pt x="2682366" y="711029"/>
                  <a:pt x="2515832" y="626449"/>
                  <a:pt x="2350630" y="539393"/>
                </a:cubicBezTo>
                <a:cubicBezTo>
                  <a:pt x="2272039" y="497969"/>
                  <a:pt x="2060450" y="318934"/>
                  <a:pt x="1971083" y="318934"/>
                </a:cubicBezTo>
                <a:cubicBezTo>
                  <a:pt x="1528583" y="99032"/>
                  <a:pt x="751776" y="-111365"/>
                  <a:pt x="265831" y="66896"/>
                </a:cubicBezTo>
                <a:cubicBezTo>
                  <a:pt x="-396402" y="309801"/>
                  <a:pt x="349934" y="1038792"/>
                  <a:pt x="656897" y="1241171"/>
                </a:cubicBezTo>
                <a:cubicBezTo>
                  <a:pt x="1012167" y="1475376"/>
                  <a:pt x="1390444" y="1672275"/>
                  <a:pt x="1733793" y="1923105"/>
                </a:cubicBezTo>
                <a:cubicBezTo>
                  <a:pt x="2143624" y="2222014"/>
                  <a:pt x="2528900" y="2572996"/>
                  <a:pt x="3009271" y="2748781"/>
                </a:cubicBezTo>
                <a:cubicBezTo>
                  <a:pt x="3392689" y="2887044"/>
                  <a:pt x="3843674" y="2941068"/>
                  <a:pt x="4223004" y="2770297"/>
                </a:cubicBezTo>
                <a:cubicBezTo>
                  <a:pt x="4499838" y="2645687"/>
                  <a:pt x="4635902" y="2392753"/>
                  <a:pt x="4619985" y="213545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6" name="Google Shape;36;p6"/>
          <p:cNvSpPr/>
          <p:nvPr/>
        </p:nvSpPr>
        <p:spPr>
          <a:xfrm flipH="1" rot="10647944">
            <a:off x="4122861" y="4879574"/>
            <a:ext cx="4134208" cy="728606"/>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sp>
        <p:nvSpPr>
          <p:cNvPr id="38" name="Google Shape;38;p7"/>
          <p:cNvSpPr txBox="1"/>
          <p:nvPr>
            <p:ph type="title"/>
          </p:nvPr>
        </p:nvSpPr>
        <p:spPr>
          <a:xfrm>
            <a:off x="713225" y="1074388"/>
            <a:ext cx="35157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 name="Google Shape;39;p7"/>
          <p:cNvSpPr txBox="1"/>
          <p:nvPr>
            <p:ph idx="1" type="subTitle"/>
          </p:nvPr>
        </p:nvSpPr>
        <p:spPr>
          <a:xfrm>
            <a:off x="713225" y="2171313"/>
            <a:ext cx="3515700" cy="189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40" name="Google Shape;40;p7"/>
          <p:cNvSpPr/>
          <p:nvPr>
            <p:ph idx="2" type="pic"/>
          </p:nvPr>
        </p:nvSpPr>
        <p:spPr>
          <a:xfrm>
            <a:off x="4837600" y="0"/>
            <a:ext cx="4321800" cy="5143500"/>
          </a:xfrm>
          <a:prstGeom prst="rect">
            <a:avLst/>
          </a:prstGeom>
          <a:noFill/>
          <a:ln>
            <a:noFill/>
          </a:ln>
        </p:spPr>
      </p:sp>
      <p:sp>
        <p:nvSpPr>
          <p:cNvPr id="41" name="Google Shape;41;p7"/>
          <p:cNvSpPr/>
          <p:nvPr/>
        </p:nvSpPr>
        <p:spPr>
          <a:xfrm>
            <a:off x="-1948650" y="-740700"/>
            <a:ext cx="4907382" cy="1049184"/>
          </a:xfrm>
          <a:custGeom>
            <a:rect b="b" l="l" r="r" t="t"/>
            <a:pathLst>
              <a:path extrusionOk="0" h="2934781" w="3615014">
                <a:moveTo>
                  <a:pt x="230387" y="2304255"/>
                </a:moveTo>
                <a:cubicBezTo>
                  <a:pt x="451606" y="2384748"/>
                  <a:pt x="697443" y="2344532"/>
                  <a:pt x="937768" y="2332459"/>
                </a:cubicBezTo>
                <a:cubicBezTo>
                  <a:pt x="1008494" y="2328186"/>
                  <a:pt x="1079467" y="2325245"/>
                  <a:pt x="1150224" y="2325679"/>
                </a:cubicBezTo>
                <a:cubicBezTo>
                  <a:pt x="1311927" y="2325771"/>
                  <a:pt x="1480350" y="2347938"/>
                  <a:pt x="1629883" y="2394624"/>
                </a:cubicBezTo>
                <a:cubicBezTo>
                  <a:pt x="1698937" y="2415831"/>
                  <a:pt x="1765575" y="2441744"/>
                  <a:pt x="1830108" y="2472331"/>
                </a:cubicBezTo>
                <a:cubicBezTo>
                  <a:pt x="2065633" y="2578273"/>
                  <a:pt x="2245513" y="2769135"/>
                  <a:pt x="2455337" y="2867956"/>
                </a:cubicBezTo>
                <a:cubicBezTo>
                  <a:pt x="2807356" y="3040398"/>
                  <a:pt x="3227313" y="2859226"/>
                  <a:pt x="3448192" y="2551710"/>
                </a:cubicBezTo>
                <a:cubicBezTo>
                  <a:pt x="3654299" y="2270726"/>
                  <a:pt x="3678917" y="1907175"/>
                  <a:pt x="3468629" y="1620928"/>
                </a:cubicBezTo>
                <a:cubicBezTo>
                  <a:pt x="3299896" y="1387219"/>
                  <a:pt x="3045296" y="1220102"/>
                  <a:pt x="2885296" y="976052"/>
                </a:cubicBezTo>
                <a:cubicBezTo>
                  <a:pt x="2770568" y="813177"/>
                  <a:pt x="2688788" y="622748"/>
                  <a:pt x="2602084" y="447396"/>
                </a:cubicBezTo>
                <a:cubicBezTo>
                  <a:pt x="2553622" y="351393"/>
                  <a:pt x="2503086" y="261735"/>
                  <a:pt x="2431834" y="185545"/>
                </a:cubicBezTo>
                <a:cubicBezTo>
                  <a:pt x="2286543" y="25735"/>
                  <a:pt x="2056870" y="-12283"/>
                  <a:pt x="1849585" y="3166"/>
                </a:cubicBezTo>
                <a:cubicBezTo>
                  <a:pt x="1614803" y="20658"/>
                  <a:pt x="1380021" y="108550"/>
                  <a:pt x="1213704" y="277494"/>
                </a:cubicBezTo>
                <a:cubicBezTo>
                  <a:pt x="1015802" y="476095"/>
                  <a:pt x="910797" y="743488"/>
                  <a:pt x="745130" y="967291"/>
                </a:cubicBezTo>
                <a:cubicBezTo>
                  <a:pt x="560915" y="1231433"/>
                  <a:pt x="282192" y="1418332"/>
                  <a:pt x="107081" y="1689874"/>
                </a:cubicBezTo>
                <a:cubicBezTo>
                  <a:pt x="-44125" y="1920085"/>
                  <a:pt x="-61868" y="2194691"/>
                  <a:pt x="229891" y="2304069"/>
                </a:cubicBezTo>
                <a:lnTo>
                  <a:pt x="230387" y="2304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42" name="Google Shape;42;p7"/>
          <p:cNvSpPr/>
          <p:nvPr/>
        </p:nvSpPr>
        <p:spPr>
          <a:xfrm>
            <a:off x="-429250" y="4950902"/>
            <a:ext cx="4408926" cy="709616"/>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3" name="Shape 43"/>
        <p:cNvGrpSpPr/>
        <p:nvPr/>
      </p:nvGrpSpPr>
      <p:grpSpPr>
        <a:xfrm>
          <a:off x="0" y="0"/>
          <a:ext cx="0" cy="0"/>
          <a:chOff x="0" y="0"/>
          <a:chExt cx="0" cy="0"/>
        </a:xfrm>
      </p:grpSpPr>
      <p:sp>
        <p:nvSpPr>
          <p:cNvPr id="44" name="Google Shape;44;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5" name="Google Shape;45;p8"/>
          <p:cNvSpPr/>
          <p:nvPr/>
        </p:nvSpPr>
        <p:spPr>
          <a:xfrm>
            <a:off x="6264750" y="4735676"/>
            <a:ext cx="4108488" cy="1243518"/>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46" name="Google Shape;46;p8"/>
          <p:cNvSpPr/>
          <p:nvPr/>
        </p:nvSpPr>
        <p:spPr>
          <a:xfrm>
            <a:off x="7155054" y="-1147825"/>
            <a:ext cx="2981945"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47" name="Google Shape;47;p8"/>
          <p:cNvSpPr/>
          <p:nvPr/>
        </p:nvSpPr>
        <p:spPr>
          <a:xfrm>
            <a:off x="-1966246" y="3578125"/>
            <a:ext cx="2981945"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50" name="Google Shape;50;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1" name="Google Shape;51;p9"/>
          <p:cNvSpPr/>
          <p:nvPr/>
        </p:nvSpPr>
        <p:spPr>
          <a:xfrm>
            <a:off x="-647800" y="4604001"/>
            <a:ext cx="4108488" cy="1243518"/>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2" name="Google Shape;52;p9"/>
          <p:cNvSpPr/>
          <p:nvPr/>
        </p:nvSpPr>
        <p:spPr>
          <a:xfrm>
            <a:off x="1725254" y="-1374400"/>
            <a:ext cx="2981945"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 name="Shape 53"/>
        <p:cNvGrpSpPr/>
        <p:nvPr/>
      </p:nvGrpSpPr>
      <p:grpSpPr>
        <a:xfrm>
          <a:off x="0" y="0"/>
          <a:ext cx="0" cy="0"/>
          <a:chOff x="0" y="0"/>
          <a:chExt cx="0" cy="0"/>
        </a:xfrm>
      </p:grpSpPr>
      <p:sp>
        <p:nvSpPr>
          <p:cNvPr id="54" name="Google Shape;54;p10"/>
          <p:cNvSpPr/>
          <p:nvPr>
            <p:ph idx="2" type="pic"/>
          </p:nvPr>
        </p:nvSpPr>
        <p:spPr>
          <a:xfrm>
            <a:off x="-50" y="0"/>
            <a:ext cx="9144000" cy="5143500"/>
          </a:xfrm>
          <a:prstGeom prst="rect">
            <a:avLst/>
          </a:prstGeom>
          <a:noFill/>
          <a:ln>
            <a:noFill/>
          </a:ln>
        </p:spPr>
      </p:sp>
      <p:sp>
        <p:nvSpPr>
          <p:cNvPr id="55" name="Google Shape;55;p10"/>
          <p:cNvSpPr txBox="1"/>
          <p:nvPr>
            <p:ph type="title"/>
          </p:nvPr>
        </p:nvSpPr>
        <p:spPr>
          <a:xfrm>
            <a:off x="2554050" y="3614050"/>
            <a:ext cx="4035900" cy="973200"/>
          </a:xfrm>
          <a:prstGeom prst="rect">
            <a:avLst/>
          </a:prstGeom>
          <a:solidFill>
            <a:schemeClr val="accent3"/>
          </a:solidFill>
        </p:spPr>
        <p:txBody>
          <a:bodyPr anchorCtr="0" anchor="t"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3.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lata"/>
              <a:buNone/>
              <a:defRPr sz="3000">
                <a:solidFill>
                  <a:schemeClr val="dk1"/>
                </a:solidFill>
                <a:latin typeface="Alata"/>
                <a:ea typeface="Alata"/>
                <a:cs typeface="Alata"/>
                <a:sym typeface="Alata"/>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indent="-304800" lvl="1" marL="9144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indent="-304800" lvl="2" marL="13716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indent="-304800" lvl="3" marL="1828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indent="-304800" lvl="4" marL="22860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indent="-304800" lvl="5" marL="27432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indent="-304800" lvl="6" marL="32004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indent="-304800" lvl="7" marL="36576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indent="-304800" lvl="8" marL="411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5" name="Shape 165"/>
        <p:cNvGrpSpPr/>
        <p:nvPr/>
      </p:nvGrpSpPr>
      <p:grpSpPr>
        <a:xfrm>
          <a:off x="0" y="0"/>
          <a:ext cx="0" cy="0"/>
          <a:chOff x="0" y="0"/>
          <a:chExt cx="0" cy="0"/>
        </a:xfrm>
      </p:grpSpPr>
      <p:sp>
        <p:nvSpPr>
          <p:cNvPr id="166" name="Google Shape;166;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67" name="Google Shape;167;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lY7GCsLMK_Vhvk_rhbEVcl5OLdrt6Km7ZyMbdCPBWbs/copy" TargetMode="External"/><Relationship Id="rId5"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hyperlink" Target="https://docs.google.com/spreadsheets/d/1lY7GCsLMK_Vhvk_rhbEVcl5OLdrt6Km7ZyMbdCPBWbs/copy" TargetMode="External"/><Relationship Id="rId4" Type="http://schemas.openxmlformats.org/officeDocument/2006/relationships/image" Target="../media/image12.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hyperlink" Target="https://docs.google.com/spreadsheets/d/1lY7GCsLMK_Vhvk_rhbEVcl5OLdrt6Km7ZyMbdCPBWbs/copy" TargetMode="External"/><Relationship Id="rId4" Type="http://schemas.openxmlformats.org/officeDocument/2006/relationships/image" Target="../media/image12.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 Id="rId3" Type="http://schemas.openxmlformats.org/officeDocument/2006/relationships/image" Target="../media/image20.jpg"/><Relationship Id="rId4" Type="http://schemas.openxmlformats.org/officeDocument/2006/relationships/image" Target="../media/image19.jpg"/><Relationship Id="rId5" Type="http://schemas.openxmlformats.org/officeDocument/2006/relationships/image" Target="../media/image17.jpg"/></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1" Type="http://schemas.openxmlformats.org/officeDocument/2006/relationships/slide" Target="/ppt/slides/slide28.xml"/><Relationship Id="rId10" Type="http://schemas.openxmlformats.org/officeDocument/2006/relationships/slide" Target="/ppt/slides/slide34.xm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2.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2.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hyperlink" Target="https://www.freepik.com/free-vector/background-with-5g-isometric-technology_5418425.htm/?utm_source=slidesgo_template&amp;utm_medium=referral-link&amp;utm_campaign=sg_resources&amp;utm_content=freepik" TargetMode="External"/><Relationship Id="rId4" Type="http://schemas.openxmlformats.org/officeDocument/2006/relationships/hyperlink" Target="https://www.freepik.com/free-vector/background-with-5g-isometric-concept_5418426.htm/?utm_source=slidesgo_template&amp;utm_medium=referral-link&amp;utm_campaign=sg_resources&amp;utm_content=freepik" TargetMode="External"/><Relationship Id="rId5" Type="http://schemas.openxmlformats.org/officeDocument/2006/relationships/image" Target="../media/image13.png"/><Relationship Id="rId6"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 Id="rId3" Type="http://schemas.openxmlformats.org/officeDocument/2006/relationships/hyperlink" Target="https://www.freepik.com/free-photo/man-using-tablet-work-connect-with-others_25066883.htm/?utm_source=slidesgo_template&amp;utm_medium=referral-link&amp;utm_campaign=sg_resources&amp;utm_content=freepik" TargetMode="External"/><Relationship Id="rId4" Type="http://schemas.openxmlformats.org/officeDocument/2006/relationships/hyperlink" Target="https://www.freepik.com/free-photo/person-working-html-computer_36190642.htm/?utm_source=slidesgo_template&amp;utm_medium=referral-link&amp;utm_campaign=sg_resources&amp;utm_content=freepik" TargetMode="External"/><Relationship Id="rId9" Type="http://schemas.openxmlformats.org/officeDocument/2006/relationships/hyperlink" Target="https://www.flaticon.com/packs/miscellany-business-40/?utm_source=slidesgo_template&amp;utm_medium=referral-link&amp;utm_campaign=sg_resources&amp;utm_content=flaticon" TargetMode="External"/><Relationship Id="rId5" Type="http://schemas.openxmlformats.org/officeDocument/2006/relationships/hyperlink" Target="https://www.freepik.com/free-photo/woman-using-tablet-work-connect-with-others_25066881.htm/?utm_source=slidesgo_template&amp;utm_medium=referral-link&amp;utm_campaign=sg_resources&amp;utm_content=freepik" TargetMode="External"/><Relationship Id="rId6" Type="http://schemas.openxmlformats.org/officeDocument/2006/relationships/hyperlink" Target="https://www.freepik.com/free-photo/man-using-tablet-work-connect-with-others_25066876.htm/?utm_source=slidesgo_template&amp;utm_medium=referral-link&amp;utm_campaign=sg_resources&amp;utm_content=freepik" TargetMode="External"/><Relationship Id="rId7" Type="http://schemas.openxmlformats.org/officeDocument/2006/relationships/hyperlink" Target="https://www.freepik.com/free-photo/rpa-concept-with-blurry-hand-touching-screen_23992698.htm/?utm_source=slidesgo_template&amp;utm_medium=referral-link&amp;utm_campaign=sg_resources&amp;utm_content=freepik" TargetMode="External"/><Relationship Id="rId8" Type="http://schemas.openxmlformats.org/officeDocument/2006/relationships/hyperlink" Target="https://www.freepik.com/free-vector/isometric-5g-internet-set-with-isolated-compositions-icons-pictograms-images-electronic-gadgets-with-people-vector-illustration_26762276.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fonts.google.com/specimen/Alata" TargetMode="External"/><Relationship Id="rId4" Type="http://schemas.openxmlformats.org/officeDocument/2006/relationships/hyperlink" Target="https://fonts.google.com/specimen/Barlow"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4.png"/><Relationship Id="rId14" Type="http://schemas.openxmlformats.org/officeDocument/2006/relationships/image" Target="../media/image6.png"/><Relationship Id="rId17" Type="http://schemas.openxmlformats.org/officeDocument/2006/relationships/image" Target="../media/image7.png"/><Relationship Id="rId16" Type="http://schemas.openxmlformats.org/officeDocument/2006/relationships/image" Target="../media/image8.png"/><Relationship Id="rId5"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6.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4" name="Shape 174"/>
        <p:cNvGrpSpPr/>
        <p:nvPr/>
      </p:nvGrpSpPr>
      <p:grpSpPr>
        <a:xfrm>
          <a:off x="0" y="0"/>
          <a:ext cx="0" cy="0"/>
          <a:chOff x="0" y="0"/>
          <a:chExt cx="0" cy="0"/>
        </a:xfrm>
      </p:grpSpPr>
      <p:sp>
        <p:nvSpPr>
          <p:cNvPr id="175" name="Google Shape;175;p28"/>
          <p:cNvSpPr/>
          <p:nvPr/>
        </p:nvSpPr>
        <p:spPr>
          <a:xfrm rot="8894431">
            <a:off x="5110586" y="3436932"/>
            <a:ext cx="5357056" cy="1950526"/>
          </a:xfrm>
          <a:custGeom>
            <a:rect b="b" l="l" r="r" t="t"/>
            <a:pathLst>
              <a:path extrusionOk="0" h="2934781" w="3615014">
                <a:moveTo>
                  <a:pt x="230387" y="2304255"/>
                </a:moveTo>
                <a:cubicBezTo>
                  <a:pt x="451606" y="2384748"/>
                  <a:pt x="697443" y="2344532"/>
                  <a:pt x="937768" y="2332459"/>
                </a:cubicBezTo>
                <a:cubicBezTo>
                  <a:pt x="1008494" y="2328186"/>
                  <a:pt x="1079467" y="2325245"/>
                  <a:pt x="1150224" y="2325679"/>
                </a:cubicBezTo>
                <a:cubicBezTo>
                  <a:pt x="1311927" y="2325771"/>
                  <a:pt x="1480350" y="2347938"/>
                  <a:pt x="1629883" y="2394624"/>
                </a:cubicBezTo>
                <a:cubicBezTo>
                  <a:pt x="1698937" y="2415831"/>
                  <a:pt x="1765575" y="2441744"/>
                  <a:pt x="1830108" y="2472331"/>
                </a:cubicBezTo>
                <a:cubicBezTo>
                  <a:pt x="2065633" y="2578273"/>
                  <a:pt x="2245513" y="2769135"/>
                  <a:pt x="2455337" y="2867956"/>
                </a:cubicBezTo>
                <a:cubicBezTo>
                  <a:pt x="2807356" y="3040398"/>
                  <a:pt x="3227313" y="2859226"/>
                  <a:pt x="3448192" y="2551710"/>
                </a:cubicBezTo>
                <a:cubicBezTo>
                  <a:pt x="3654299" y="2270726"/>
                  <a:pt x="3678917" y="1907175"/>
                  <a:pt x="3468629" y="1620928"/>
                </a:cubicBezTo>
                <a:cubicBezTo>
                  <a:pt x="3299896" y="1387219"/>
                  <a:pt x="3045296" y="1220102"/>
                  <a:pt x="2885296" y="976052"/>
                </a:cubicBezTo>
                <a:cubicBezTo>
                  <a:pt x="2770568" y="813177"/>
                  <a:pt x="2688788" y="622748"/>
                  <a:pt x="2602084" y="447396"/>
                </a:cubicBezTo>
                <a:cubicBezTo>
                  <a:pt x="2553622" y="351393"/>
                  <a:pt x="2503086" y="261735"/>
                  <a:pt x="2431834" y="185545"/>
                </a:cubicBezTo>
                <a:cubicBezTo>
                  <a:pt x="2286543" y="25735"/>
                  <a:pt x="2056870" y="-12283"/>
                  <a:pt x="1849585" y="3166"/>
                </a:cubicBezTo>
                <a:cubicBezTo>
                  <a:pt x="1614803" y="20658"/>
                  <a:pt x="1380021" y="108550"/>
                  <a:pt x="1213704" y="277494"/>
                </a:cubicBezTo>
                <a:cubicBezTo>
                  <a:pt x="1015802" y="476095"/>
                  <a:pt x="910797" y="743488"/>
                  <a:pt x="745130" y="967291"/>
                </a:cubicBezTo>
                <a:cubicBezTo>
                  <a:pt x="560915" y="1231433"/>
                  <a:pt x="282192" y="1418332"/>
                  <a:pt x="107081" y="1689874"/>
                </a:cubicBezTo>
                <a:cubicBezTo>
                  <a:pt x="-44125" y="1920085"/>
                  <a:pt x="-61868" y="2194691"/>
                  <a:pt x="229891" y="2304069"/>
                </a:cubicBezTo>
                <a:lnTo>
                  <a:pt x="230387" y="2304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pic>
        <p:nvPicPr>
          <p:cNvPr id="176" name="Google Shape;176;p28"/>
          <p:cNvPicPr preferRelativeResize="0"/>
          <p:nvPr/>
        </p:nvPicPr>
        <p:blipFill>
          <a:blip r:embed="rId3">
            <a:alphaModFix/>
          </a:blip>
          <a:stretch>
            <a:fillRect/>
          </a:stretch>
        </p:blipFill>
        <p:spPr>
          <a:xfrm>
            <a:off x="5120700" y="1245200"/>
            <a:ext cx="4756151" cy="4003424"/>
          </a:xfrm>
          <a:prstGeom prst="rect">
            <a:avLst/>
          </a:prstGeom>
          <a:noFill/>
          <a:ln>
            <a:noFill/>
          </a:ln>
        </p:spPr>
      </p:pic>
      <p:sp>
        <p:nvSpPr>
          <p:cNvPr id="177" name="Google Shape;177;p28"/>
          <p:cNvSpPr txBox="1"/>
          <p:nvPr>
            <p:ph type="ctrTitle"/>
          </p:nvPr>
        </p:nvSpPr>
        <p:spPr>
          <a:xfrm>
            <a:off x="713225" y="682175"/>
            <a:ext cx="4683000" cy="243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600"/>
              <a:t>5G Wireless Technology </a:t>
            </a:r>
            <a:r>
              <a:rPr lang="en" sz="4600"/>
              <a:t>Company Profile</a:t>
            </a:r>
            <a:endParaRPr sz="4600"/>
          </a:p>
        </p:txBody>
      </p:sp>
      <p:sp>
        <p:nvSpPr>
          <p:cNvPr id="178" name="Google Shape;178;p28"/>
          <p:cNvSpPr txBox="1"/>
          <p:nvPr>
            <p:ph idx="1" type="subTitle"/>
          </p:nvPr>
        </p:nvSpPr>
        <p:spPr>
          <a:xfrm>
            <a:off x="714216" y="3296800"/>
            <a:ext cx="4681200" cy="44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Here is where your presentation begins</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37"/>
          <p:cNvSpPr txBox="1"/>
          <p:nvPr>
            <p:ph type="title"/>
          </p:nvPr>
        </p:nvSpPr>
        <p:spPr>
          <a:xfrm>
            <a:off x="4010575" y="1479911"/>
            <a:ext cx="4420200" cy="137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359" name="Google Shape;359;p37"/>
          <p:cNvSpPr txBox="1"/>
          <p:nvPr>
            <p:ph idx="1" type="subTitle"/>
          </p:nvPr>
        </p:nvSpPr>
        <p:spPr>
          <a:xfrm>
            <a:off x="4010575" y="3166489"/>
            <a:ext cx="44202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360" name="Google Shape;360;p37"/>
          <p:cNvSpPr/>
          <p:nvPr/>
        </p:nvSpPr>
        <p:spPr>
          <a:xfrm flipH="1" rot="-8894431">
            <a:off x="-1460421" y="3436932"/>
            <a:ext cx="5357056" cy="1950526"/>
          </a:xfrm>
          <a:custGeom>
            <a:rect b="b" l="l" r="r" t="t"/>
            <a:pathLst>
              <a:path extrusionOk="0" h="2934781" w="3615014">
                <a:moveTo>
                  <a:pt x="230387" y="2304255"/>
                </a:moveTo>
                <a:cubicBezTo>
                  <a:pt x="451606" y="2384748"/>
                  <a:pt x="697443" y="2344532"/>
                  <a:pt x="937768" y="2332459"/>
                </a:cubicBezTo>
                <a:cubicBezTo>
                  <a:pt x="1008494" y="2328186"/>
                  <a:pt x="1079467" y="2325245"/>
                  <a:pt x="1150224" y="2325679"/>
                </a:cubicBezTo>
                <a:cubicBezTo>
                  <a:pt x="1311927" y="2325771"/>
                  <a:pt x="1480350" y="2347938"/>
                  <a:pt x="1629883" y="2394624"/>
                </a:cubicBezTo>
                <a:cubicBezTo>
                  <a:pt x="1698937" y="2415831"/>
                  <a:pt x="1765575" y="2441744"/>
                  <a:pt x="1830108" y="2472331"/>
                </a:cubicBezTo>
                <a:cubicBezTo>
                  <a:pt x="2065633" y="2578273"/>
                  <a:pt x="2245513" y="2769135"/>
                  <a:pt x="2455337" y="2867956"/>
                </a:cubicBezTo>
                <a:cubicBezTo>
                  <a:pt x="2807356" y="3040398"/>
                  <a:pt x="3227313" y="2859226"/>
                  <a:pt x="3448192" y="2551710"/>
                </a:cubicBezTo>
                <a:cubicBezTo>
                  <a:pt x="3654299" y="2270726"/>
                  <a:pt x="3678917" y="1907175"/>
                  <a:pt x="3468629" y="1620928"/>
                </a:cubicBezTo>
                <a:cubicBezTo>
                  <a:pt x="3299896" y="1387219"/>
                  <a:pt x="3045296" y="1220102"/>
                  <a:pt x="2885296" y="976052"/>
                </a:cubicBezTo>
                <a:cubicBezTo>
                  <a:pt x="2770568" y="813177"/>
                  <a:pt x="2688788" y="622748"/>
                  <a:pt x="2602084" y="447396"/>
                </a:cubicBezTo>
                <a:cubicBezTo>
                  <a:pt x="2553622" y="351393"/>
                  <a:pt x="2503086" y="261735"/>
                  <a:pt x="2431834" y="185545"/>
                </a:cubicBezTo>
                <a:cubicBezTo>
                  <a:pt x="2286543" y="25735"/>
                  <a:pt x="2056870" y="-12283"/>
                  <a:pt x="1849585" y="3166"/>
                </a:cubicBezTo>
                <a:cubicBezTo>
                  <a:pt x="1614803" y="20658"/>
                  <a:pt x="1380021" y="108550"/>
                  <a:pt x="1213704" y="277494"/>
                </a:cubicBezTo>
                <a:cubicBezTo>
                  <a:pt x="1015802" y="476095"/>
                  <a:pt x="910797" y="743488"/>
                  <a:pt x="745130" y="967291"/>
                </a:cubicBezTo>
                <a:cubicBezTo>
                  <a:pt x="560915" y="1231433"/>
                  <a:pt x="282192" y="1418332"/>
                  <a:pt x="107081" y="1689874"/>
                </a:cubicBezTo>
                <a:cubicBezTo>
                  <a:pt x="-44125" y="1920085"/>
                  <a:pt x="-61868" y="2194691"/>
                  <a:pt x="229891" y="2304069"/>
                </a:cubicBezTo>
                <a:lnTo>
                  <a:pt x="230387" y="2304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61" name="Google Shape;361;p37"/>
          <p:cNvSpPr/>
          <p:nvPr/>
        </p:nvSpPr>
        <p:spPr>
          <a:xfrm flipH="1" rot="-5719930">
            <a:off x="7385070" y="3561568"/>
            <a:ext cx="1697308" cy="2872137"/>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62" name="Google Shape;362;p37"/>
          <p:cNvSpPr/>
          <p:nvPr/>
        </p:nvSpPr>
        <p:spPr>
          <a:xfrm flipH="1" rot="4506078">
            <a:off x="-309624" y="-1126364"/>
            <a:ext cx="1694347" cy="2868875"/>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pic>
        <p:nvPicPr>
          <p:cNvPr id="363" name="Google Shape;363;p37"/>
          <p:cNvPicPr preferRelativeResize="0"/>
          <p:nvPr/>
        </p:nvPicPr>
        <p:blipFill>
          <a:blip r:embed="rId3">
            <a:alphaModFix/>
          </a:blip>
          <a:stretch>
            <a:fillRect/>
          </a:stretch>
        </p:blipFill>
        <p:spPr>
          <a:xfrm>
            <a:off x="-493725" y="1330000"/>
            <a:ext cx="3682874" cy="3401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pic>
        <p:nvPicPr>
          <p:cNvPr id="368" name="Google Shape;368;p38"/>
          <p:cNvPicPr preferRelativeResize="0"/>
          <p:nvPr>
            <p:ph idx="2" type="pic"/>
          </p:nvPr>
        </p:nvPicPr>
        <p:blipFill rotWithShape="1">
          <a:blip r:embed="rId3">
            <a:alphaModFix/>
          </a:blip>
          <a:srcRect b="12495" l="0" r="0" t="12502"/>
          <a:stretch/>
        </p:blipFill>
        <p:spPr>
          <a:xfrm>
            <a:off x="-50" y="0"/>
            <a:ext cx="9144003" cy="5143500"/>
          </a:xfrm>
          <a:prstGeom prst="rect">
            <a:avLst/>
          </a:prstGeom>
        </p:spPr>
      </p:pic>
      <p:sp>
        <p:nvSpPr>
          <p:cNvPr id="369" name="Google Shape;369;p38"/>
          <p:cNvSpPr txBox="1"/>
          <p:nvPr>
            <p:ph type="title"/>
          </p:nvPr>
        </p:nvSpPr>
        <p:spPr>
          <a:xfrm>
            <a:off x="2554050" y="3614050"/>
            <a:ext cx="4035900" cy="97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
        <p:nvSpPr>
          <p:cNvPr id="370" name="Google Shape;370;p38"/>
          <p:cNvSpPr/>
          <p:nvPr/>
        </p:nvSpPr>
        <p:spPr>
          <a:xfrm>
            <a:off x="-954838" y="-508151"/>
            <a:ext cx="1668061" cy="1913900"/>
          </a:xfrm>
          <a:custGeom>
            <a:rect b="b" l="l" r="r" t="t"/>
            <a:pathLst>
              <a:path extrusionOk="0" h="2621781" w="2285015">
                <a:moveTo>
                  <a:pt x="105863" y="1818990"/>
                </a:moveTo>
                <a:cubicBezTo>
                  <a:pt x="169250" y="1913910"/>
                  <a:pt x="254065" y="1996942"/>
                  <a:pt x="340490" y="2066074"/>
                </a:cubicBezTo>
                <a:cubicBezTo>
                  <a:pt x="659004" y="2320742"/>
                  <a:pt x="1303308" y="2859522"/>
                  <a:pt x="1712366" y="2504020"/>
                </a:cubicBezTo>
                <a:cubicBezTo>
                  <a:pt x="1845239" y="2388543"/>
                  <a:pt x="1919217" y="2220652"/>
                  <a:pt x="1980312" y="2055578"/>
                </a:cubicBezTo>
                <a:cubicBezTo>
                  <a:pt x="2149818" y="1597478"/>
                  <a:pt x="2252191" y="1114611"/>
                  <a:pt x="2283095" y="627131"/>
                </a:cubicBezTo>
                <a:cubicBezTo>
                  <a:pt x="2303594" y="303826"/>
                  <a:pt x="2161617" y="-48425"/>
                  <a:pt x="1778632" y="5505"/>
                </a:cubicBezTo>
                <a:cubicBezTo>
                  <a:pt x="1474239" y="48352"/>
                  <a:pt x="1224717" y="293548"/>
                  <a:pt x="980955" y="459890"/>
                </a:cubicBezTo>
                <a:cubicBezTo>
                  <a:pt x="676531" y="667656"/>
                  <a:pt x="323088" y="835392"/>
                  <a:pt x="115339" y="1153434"/>
                </a:cubicBezTo>
                <a:cubicBezTo>
                  <a:pt x="47276" y="1257642"/>
                  <a:pt x="-1186" y="1378412"/>
                  <a:pt x="22" y="1502899"/>
                </a:cubicBezTo>
                <a:cubicBezTo>
                  <a:pt x="1168" y="1618685"/>
                  <a:pt x="42941" y="1724689"/>
                  <a:pt x="105863" y="181899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71" name="Google Shape;371;p38"/>
          <p:cNvSpPr/>
          <p:nvPr/>
        </p:nvSpPr>
        <p:spPr>
          <a:xfrm>
            <a:off x="8494487" y="856847"/>
            <a:ext cx="2638960" cy="2142390"/>
          </a:xfrm>
          <a:custGeom>
            <a:rect b="b" l="l" r="r" t="t"/>
            <a:pathLst>
              <a:path extrusionOk="0" h="2934781" w="3615014">
                <a:moveTo>
                  <a:pt x="230387" y="2304255"/>
                </a:moveTo>
                <a:cubicBezTo>
                  <a:pt x="451606" y="2384748"/>
                  <a:pt x="697443" y="2344532"/>
                  <a:pt x="937768" y="2332459"/>
                </a:cubicBezTo>
                <a:cubicBezTo>
                  <a:pt x="1008494" y="2328186"/>
                  <a:pt x="1079467" y="2325245"/>
                  <a:pt x="1150224" y="2325679"/>
                </a:cubicBezTo>
                <a:cubicBezTo>
                  <a:pt x="1311927" y="2325771"/>
                  <a:pt x="1480350" y="2347938"/>
                  <a:pt x="1629883" y="2394624"/>
                </a:cubicBezTo>
                <a:cubicBezTo>
                  <a:pt x="1698937" y="2415831"/>
                  <a:pt x="1765575" y="2441744"/>
                  <a:pt x="1830108" y="2472331"/>
                </a:cubicBezTo>
                <a:cubicBezTo>
                  <a:pt x="2065633" y="2578273"/>
                  <a:pt x="2245513" y="2769135"/>
                  <a:pt x="2455337" y="2867956"/>
                </a:cubicBezTo>
                <a:cubicBezTo>
                  <a:pt x="2807356" y="3040398"/>
                  <a:pt x="3227313" y="2859226"/>
                  <a:pt x="3448192" y="2551710"/>
                </a:cubicBezTo>
                <a:cubicBezTo>
                  <a:pt x="3654299" y="2270726"/>
                  <a:pt x="3678917" y="1907175"/>
                  <a:pt x="3468629" y="1620928"/>
                </a:cubicBezTo>
                <a:cubicBezTo>
                  <a:pt x="3299896" y="1387219"/>
                  <a:pt x="3045296" y="1220102"/>
                  <a:pt x="2885296" y="976052"/>
                </a:cubicBezTo>
                <a:cubicBezTo>
                  <a:pt x="2770568" y="813177"/>
                  <a:pt x="2688788" y="622748"/>
                  <a:pt x="2602084" y="447396"/>
                </a:cubicBezTo>
                <a:cubicBezTo>
                  <a:pt x="2553622" y="351393"/>
                  <a:pt x="2503086" y="261735"/>
                  <a:pt x="2431834" y="185545"/>
                </a:cubicBezTo>
                <a:cubicBezTo>
                  <a:pt x="2286543" y="25735"/>
                  <a:pt x="2056870" y="-12283"/>
                  <a:pt x="1849585" y="3166"/>
                </a:cubicBezTo>
                <a:cubicBezTo>
                  <a:pt x="1614803" y="20658"/>
                  <a:pt x="1380021" y="108550"/>
                  <a:pt x="1213704" y="277494"/>
                </a:cubicBezTo>
                <a:cubicBezTo>
                  <a:pt x="1015802" y="476095"/>
                  <a:pt x="910797" y="743488"/>
                  <a:pt x="745130" y="967291"/>
                </a:cubicBezTo>
                <a:cubicBezTo>
                  <a:pt x="560915" y="1231433"/>
                  <a:pt x="282192" y="1418332"/>
                  <a:pt x="107081" y="1689874"/>
                </a:cubicBezTo>
                <a:cubicBezTo>
                  <a:pt x="-44125" y="1920085"/>
                  <a:pt x="-61868" y="2194691"/>
                  <a:pt x="229891" y="2304069"/>
                </a:cubicBezTo>
                <a:lnTo>
                  <a:pt x="230387" y="2304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72" name="Google Shape;372;p38"/>
          <p:cNvSpPr/>
          <p:nvPr/>
        </p:nvSpPr>
        <p:spPr>
          <a:xfrm>
            <a:off x="-1022774" y="4301939"/>
            <a:ext cx="2193197" cy="1973409"/>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Pie chart</a:t>
            </a:r>
            <a:endParaRPr/>
          </a:p>
        </p:txBody>
      </p:sp>
      <p:sp>
        <p:nvSpPr>
          <p:cNvPr id="378" name="Google Shape;378;p39"/>
          <p:cNvSpPr txBox="1"/>
          <p:nvPr/>
        </p:nvSpPr>
        <p:spPr>
          <a:xfrm>
            <a:off x="981900" y="44351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b="1" lang="en" sz="1000" u="sng">
                <a:solidFill>
                  <a:schemeClr val="dk1"/>
                </a:solidFill>
                <a:latin typeface="Barlow"/>
                <a:ea typeface="Barlow"/>
                <a:cs typeface="Barlow"/>
                <a:sym typeface="Barlow"/>
                <a:hlinkClick r:id="rId3">
                  <a:extLst>
                    <a:ext uri="{A12FA001-AC4F-418D-AE19-62706E023703}">
                      <ahyp:hlinkClr val="tx"/>
                    </a:ext>
                  </a:extLst>
                </a:hlinkClick>
              </a:rPr>
              <a:t>For more info, click here</a:t>
            </a:r>
            <a:endParaRPr b="1" sz="1000" u="sng">
              <a:solidFill>
                <a:schemeClr val="dk1"/>
              </a:solidFill>
              <a:latin typeface="Barlow"/>
              <a:ea typeface="Barlow"/>
              <a:cs typeface="Barlow"/>
              <a:sym typeface="Barlow"/>
            </a:endParaRPr>
          </a:p>
        </p:txBody>
      </p:sp>
      <p:sp>
        <p:nvSpPr>
          <p:cNvPr id="379" name="Google Shape;379;p39"/>
          <p:cNvSpPr txBox="1"/>
          <p:nvPr/>
        </p:nvSpPr>
        <p:spPr>
          <a:xfrm>
            <a:off x="6375600" y="3289459"/>
            <a:ext cx="1673100" cy="44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Q4</a:t>
            </a:r>
            <a:endParaRPr sz="1800">
              <a:solidFill>
                <a:schemeClr val="dk1"/>
              </a:solidFill>
              <a:latin typeface="Alata"/>
              <a:ea typeface="Alata"/>
              <a:cs typeface="Alata"/>
              <a:sym typeface="Alata"/>
            </a:endParaRPr>
          </a:p>
        </p:txBody>
      </p:sp>
      <p:sp>
        <p:nvSpPr>
          <p:cNvPr id="380" name="Google Shape;380;p39"/>
          <p:cNvSpPr txBox="1"/>
          <p:nvPr/>
        </p:nvSpPr>
        <p:spPr>
          <a:xfrm>
            <a:off x="6375600" y="3746659"/>
            <a:ext cx="1673100" cy="358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Barlow"/>
                <a:ea typeface="Barlow"/>
                <a:cs typeface="Barlow"/>
                <a:sym typeface="Barlow"/>
              </a:rPr>
              <a:t>Earth has life</a:t>
            </a:r>
            <a:endParaRPr sz="1200">
              <a:solidFill>
                <a:schemeClr val="dk1"/>
              </a:solidFill>
              <a:latin typeface="Barlow"/>
              <a:ea typeface="Barlow"/>
              <a:cs typeface="Barlow"/>
              <a:sym typeface="Barlow"/>
            </a:endParaRPr>
          </a:p>
        </p:txBody>
      </p:sp>
      <p:sp>
        <p:nvSpPr>
          <p:cNvPr id="381" name="Google Shape;381;p39"/>
          <p:cNvSpPr txBox="1"/>
          <p:nvPr/>
        </p:nvSpPr>
        <p:spPr>
          <a:xfrm>
            <a:off x="6375600" y="1596611"/>
            <a:ext cx="1673100" cy="44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Q3</a:t>
            </a:r>
            <a:endParaRPr sz="1800">
              <a:solidFill>
                <a:schemeClr val="dk1"/>
              </a:solidFill>
              <a:latin typeface="Alata"/>
              <a:ea typeface="Alata"/>
              <a:cs typeface="Alata"/>
              <a:sym typeface="Alata"/>
            </a:endParaRPr>
          </a:p>
        </p:txBody>
      </p:sp>
      <p:sp>
        <p:nvSpPr>
          <p:cNvPr id="382" name="Google Shape;382;p39"/>
          <p:cNvSpPr txBox="1"/>
          <p:nvPr/>
        </p:nvSpPr>
        <p:spPr>
          <a:xfrm>
            <a:off x="6375600" y="2053811"/>
            <a:ext cx="1673100" cy="358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Barlow"/>
                <a:ea typeface="Barlow"/>
                <a:cs typeface="Barlow"/>
                <a:sym typeface="Barlow"/>
              </a:rPr>
              <a:t>Venus is very hot</a:t>
            </a:r>
            <a:endParaRPr sz="1200">
              <a:solidFill>
                <a:schemeClr val="dk1"/>
              </a:solidFill>
              <a:latin typeface="Barlow"/>
              <a:ea typeface="Barlow"/>
              <a:cs typeface="Barlow"/>
              <a:sym typeface="Barlow"/>
            </a:endParaRPr>
          </a:p>
        </p:txBody>
      </p:sp>
      <p:sp>
        <p:nvSpPr>
          <p:cNvPr id="383" name="Google Shape;383;p39"/>
          <p:cNvSpPr txBox="1"/>
          <p:nvPr/>
        </p:nvSpPr>
        <p:spPr>
          <a:xfrm>
            <a:off x="1078975" y="3289459"/>
            <a:ext cx="1673100" cy="44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Q2</a:t>
            </a:r>
            <a:endParaRPr sz="1800">
              <a:solidFill>
                <a:schemeClr val="dk1"/>
              </a:solidFill>
              <a:latin typeface="Alata"/>
              <a:ea typeface="Alata"/>
              <a:cs typeface="Alata"/>
              <a:sym typeface="Alata"/>
            </a:endParaRPr>
          </a:p>
        </p:txBody>
      </p:sp>
      <p:sp>
        <p:nvSpPr>
          <p:cNvPr id="384" name="Google Shape;384;p39"/>
          <p:cNvSpPr txBox="1"/>
          <p:nvPr/>
        </p:nvSpPr>
        <p:spPr>
          <a:xfrm>
            <a:off x="1078975" y="3746659"/>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Mercury is small</a:t>
            </a:r>
            <a:endParaRPr sz="1200">
              <a:solidFill>
                <a:schemeClr val="dk1"/>
              </a:solidFill>
              <a:latin typeface="Barlow"/>
              <a:ea typeface="Barlow"/>
              <a:cs typeface="Barlow"/>
              <a:sym typeface="Barlow"/>
            </a:endParaRPr>
          </a:p>
        </p:txBody>
      </p:sp>
      <p:sp>
        <p:nvSpPr>
          <p:cNvPr id="385" name="Google Shape;385;p39"/>
          <p:cNvSpPr txBox="1"/>
          <p:nvPr/>
        </p:nvSpPr>
        <p:spPr>
          <a:xfrm>
            <a:off x="1078975" y="1596611"/>
            <a:ext cx="1673100" cy="44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Q1</a:t>
            </a:r>
            <a:endParaRPr sz="1800">
              <a:solidFill>
                <a:schemeClr val="dk1"/>
              </a:solidFill>
              <a:latin typeface="Alata"/>
              <a:ea typeface="Alata"/>
              <a:cs typeface="Alata"/>
              <a:sym typeface="Alata"/>
            </a:endParaRPr>
          </a:p>
        </p:txBody>
      </p:sp>
      <p:sp>
        <p:nvSpPr>
          <p:cNvPr id="386" name="Google Shape;386;p39"/>
          <p:cNvSpPr txBox="1"/>
          <p:nvPr/>
        </p:nvSpPr>
        <p:spPr>
          <a:xfrm>
            <a:off x="1078975" y="2053811"/>
            <a:ext cx="16731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Mars is very cold</a:t>
            </a:r>
            <a:endParaRPr sz="1200">
              <a:solidFill>
                <a:schemeClr val="dk1"/>
              </a:solidFill>
              <a:latin typeface="Barlow"/>
              <a:ea typeface="Barlow"/>
              <a:cs typeface="Barlow"/>
              <a:sym typeface="Barlow"/>
            </a:endParaRPr>
          </a:p>
        </p:txBody>
      </p:sp>
      <p:sp>
        <p:nvSpPr>
          <p:cNvPr id="387" name="Google Shape;387;p39"/>
          <p:cNvSpPr/>
          <p:nvPr/>
        </p:nvSpPr>
        <p:spPr>
          <a:xfrm>
            <a:off x="713215" y="1600774"/>
            <a:ext cx="219600" cy="2196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88" name="Google Shape;388;p39"/>
          <p:cNvSpPr/>
          <p:nvPr/>
        </p:nvSpPr>
        <p:spPr>
          <a:xfrm>
            <a:off x="713215" y="3293622"/>
            <a:ext cx="219600" cy="2196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89" name="Google Shape;389;p39"/>
          <p:cNvSpPr/>
          <p:nvPr/>
        </p:nvSpPr>
        <p:spPr>
          <a:xfrm>
            <a:off x="8204400" y="1600774"/>
            <a:ext cx="219600" cy="21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90" name="Google Shape;390;p39"/>
          <p:cNvSpPr/>
          <p:nvPr/>
        </p:nvSpPr>
        <p:spPr>
          <a:xfrm>
            <a:off x="8204400" y="3293622"/>
            <a:ext cx="219600" cy="219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91" name="Google Shape;391;p39"/>
          <p:cNvSpPr txBox="1"/>
          <p:nvPr/>
        </p:nvSpPr>
        <p:spPr>
          <a:xfrm>
            <a:off x="6375600" y="2845409"/>
            <a:ext cx="1673100" cy="44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dk1"/>
                </a:solidFill>
                <a:latin typeface="Alata"/>
                <a:ea typeface="Alata"/>
                <a:cs typeface="Alata"/>
                <a:sym typeface="Alata"/>
              </a:rPr>
              <a:t>55%</a:t>
            </a:r>
            <a:endParaRPr>
              <a:solidFill>
                <a:schemeClr val="dk1"/>
              </a:solidFill>
              <a:latin typeface="Alata"/>
              <a:ea typeface="Alata"/>
              <a:cs typeface="Alata"/>
              <a:sym typeface="Alata"/>
            </a:endParaRPr>
          </a:p>
        </p:txBody>
      </p:sp>
      <p:sp>
        <p:nvSpPr>
          <p:cNvPr id="392" name="Google Shape;392;p39"/>
          <p:cNvSpPr txBox="1"/>
          <p:nvPr/>
        </p:nvSpPr>
        <p:spPr>
          <a:xfrm>
            <a:off x="6375600" y="1152561"/>
            <a:ext cx="1673100" cy="44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dk1"/>
                </a:solidFill>
                <a:latin typeface="Alata"/>
                <a:ea typeface="Alata"/>
                <a:cs typeface="Alata"/>
                <a:sym typeface="Alata"/>
              </a:rPr>
              <a:t>20%</a:t>
            </a:r>
            <a:endParaRPr>
              <a:solidFill>
                <a:schemeClr val="dk1"/>
              </a:solidFill>
              <a:latin typeface="Alata"/>
              <a:ea typeface="Alata"/>
              <a:cs typeface="Alata"/>
              <a:sym typeface="Alata"/>
            </a:endParaRPr>
          </a:p>
        </p:txBody>
      </p:sp>
      <p:sp>
        <p:nvSpPr>
          <p:cNvPr id="393" name="Google Shape;393;p39"/>
          <p:cNvSpPr txBox="1"/>
          <p:nvPr/>
        </p:nvSpPr>
        <p:spPr>
          <a:xfrm>
            <a:off x="1078975" y="2845409"/>
            <a:ext cx="1673100" cy="44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Alata"/>
                <a:ea typeface="Alata"/>
                <a:cs typeface="Alata"/>
                <a:sym typeface="Alata"/>
              </a:rPr>
              <a:t>5%</a:t>
            </a:r>
            <a:endParaRPr>
              <a:solidFill>
                <a:schemeClr val="dk1"/>
              </a:solidFill>
              <a:latin typeface="Alata"/>
              <a:ea typeface="Alata"/>
              <a:cs typeface="Alata"/>
              <a:sym typeface="Alata"/>
            </a:endParaRPr>
          </a:p>
        </p:txBody>
      </p:sp>
      <p:sp>
        <p:nvSpPr>
          <p:cNvPr id="394" name="Google Shape;394;p39"/>
          <p:cNvSpPr txBox="1"/>
          <p:nvPr/>
        </p:nvSpPr>
        <p:spPr>
          <a:xfrm>
            <a:off x="1078975" y="1152561"/>
            <a:ext cx="1673100" cy="44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Alata"/>
                <a:ea typeface="Alata"/>
                <a:cs typeface="Alata"/>
                <a:sym typeface="Alata"/>
              </a:rPr>
              <a:t>20%</a:t>
            </a:r>
            <a:endParaRPr>
              <a:solidFill>
                <a:schemeClr val="dk1"/>
              </a:solidFill>
              <a:latin typeface="Alata"/>
              <a:ea typeface="Alata"/>
              <a:cs typeface="Alata"/>
              <a:sym typeface="Alata"/>
            </a:endParaRPr>
          </a:p>
        </p:txBody>
      </p:sp>
      <p:pic>
        <p:nvPicPr>
          <p:cNvPr id="395" name="Google Shape;395;p39">
            <a:hlinkClick r:id="rId4"/>
          </p:cNvPr>
          <p:cNvPicPr preferRelativeResize="0"/>
          <p:nvPr/>
        </p:nvPicPr>
        <p:blipFill>
          <a:blip r:embed="rId5">
            <a:alphaModFix/>
          </a:blip>
          <a:stretch>
            <a:fillRect/>
          </a:stretch>
        </p:blipFill>
        <p:spPr>
          <a:xfrm>
            <a:off x="2948595" y="1170125"/>
            <a:ext cx="3246810" cy="3112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a:t>
            </a:r>
            <a:endParaRPr/>
          </a:p>
        </p:txBody>
      </p:sp>
      <p:sp>
        <p:nvSpPr>
          <p:cNvPr id="401" name="Google Shape;401;p40"/>
          <p:cNvSpPr txBox="1"/>
          <p:nvPr/>
        </p:nvSpPr>
        <p:spPr>
          <a:xfrm>
            <a:off x="1007593" y="2350801"/>
            <a:ext cx="1588800" cy="90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Mars is full of iron oxide dust, which gives the planet its reddish cast</a:t>
            </a:r>
            <a:endParaRPr sz="1200">
              <a:solidFill>
                <a:schemeClr val="dk1"/>
              </a:solidFill>
              <a:latin typeface="Barlow"/>
              <a:ea typeface="Barlow"/>
              <a:cs typeface="Barlow"/>
              <a:sym typeface="Barlow"/>
            </a:endParaRPr>
          </a:p>
        </p:txBody>
      </p:sp>
      <p:sp>
        <p:nvSpPr>
          <p:cNvPr id="402" name="Google Shape;402;p40"/>
          <p:cNvSpPr txBox="1"/>
          <p:nvPr/>
        </p:nvSpPr>
        <p:spPr>
          <a:xfrm>
            <a:off x="1007575" y="3336453"/>
            <a:ext cx="1588800" cy="90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Venus has a beautiful name and is the second planet from the Sun</a:t>
            </a:r>
            <a:endParaRPr sz="1200">
              <a:solidFill>
                <a:schemeClr val="dk1"/>
              </a:solidFill>
              <a:latin typeface="Barlow"/>
              <a:ea typeface="Barlow"/>
              <a:cs typeface="Barlow"/>
              <a:sym typeface="Barlow"/>
            </a:endParaRPr>
          </a:p>
        </p:txBody>
      </p:sp>
      <p:sp>
        <p:nvSpPr>
          <p:cNvPr id="403" name="Google Shape;403;p40"/>
          <p:cNvSpPr txBox="1"/>
          <p:nvPr/>
        </p:nvSpPr>
        <p:spPr>
          <a:xfrm>
            <a:off x="1000800" y="1365150"/>
            <a:ext cx="1588800" cy="90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Mercury is the closest planet to the Sun and the smallest of them all</a:t>
            </a:r>
            <a:endParaRPr sz="1200">
              <a:solidFill>
                <a:schemeClr val="dk1"/>
              </a:solidFill>
              <a:latin typeface="Barlow"/>
              <a:ea typeface="Barlow"/>
              <a:cs typeface="Barlow"/>
              <a:sym typeface="Barlow"/>
            </a:endParaRPr>
          </a:p>
        </p:txBody>
      </p:sp>
      <p:sp>
        <p:nvSpPr>
          <p:cNvPr id="404" name="Google Shape;404;p40"/>
          <p:cNvSpPr/>
          <p:nvPr/>
        </p:nvSpPr>
        <p:spPr>
          <a:xfrm>
            <a:off x="713215" y="1365149"/>
            <a:ext cx="219600" cy="2196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05" name="Google Shape;405;p40"/>
          <p:cNvSpPr/>
          <p:nvPr/>
        </p:nvSpPr>
        <p:spPr>
          <a:xfrm>
            <a:off x="719990" y="3336437"/>
            <a:ext cx="219600" cy="21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06" name="Google Shape;406;p40"/>
          <p:cNvSpPr/>
          <p:nvPr/>
        </p:nvSpPr>
        <p:spPr>
          <a:xfrm>
            <a:off x="720008" y="2350793"/>
            <a:ext cx="219600" cy="2196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pic>
        <p:nvPicPr>
          <p:cNvPr id="407" name="Google Shape;407;p40">
            <a:hlinkClick r:id="rId3"/>
          </p:cNvPr>
          <p:cNvPicPr preferRelativeResize="0"/>
          <p:nvPr/>
        </p:nvPicPr>
        <p:blipFill>
          <a:blip r:embed="rId4">
            <a:alphaModFix/>
          </a:blip>
          <a:stretch>
            <a:fillRect/>
          </a:stretch>
        </p:blipFill>
        <p:spPr>
          <a:xfrm>
            <a:off x="3533175" y="1057225"/>
            <a:ext cx="4890825" cy="3029050"/>
          </a:xfrm>
          <a:prstGeom prst="rect">
            <a:avLst/>
          </a:prstGeom>
          <a:noFill/>
          <a:ln>
            <a:noFill/>
          </a:ln>
        </p:spPr>
      </p:pic>
      <p:sp>
        <p:nvSpPr>
          <p:cNvPr id="408" name="Google Shape;408;p40"/>
          <p:cNvSpPr txBox="1"/>
          <p:nvPr/>
        </p:nvSpPr>
        <p:spPr>
          <a:xfrm>
            <a:off x="981900" y="44351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b="1" lang="en" sz="1000" u="sng">
                <a:solidFill>
                  <a:schemeClr val="dk1"/>
                </a:solidFill>
                <a:latin typeface="Barlow"/>
                <a:ea typeface="Barlow"/>
                <a:cs typeface="Barlow"/>
                <a:sym typeface="Barlow"/>
                <a:hlinkClick r:id="rId5">
                  <a:extLst>
                    <a:ext uri="{A12FA001-AC4F-418D-AE19-62706E023703}">
                      <ahyp:hlinkClr val="tx"/>
                    </a:ext>
                  </a:extLst>
                </a:hlinkClick>
              </a:rPr>
              <a:t>For more info, click here</a:t>
            </a:r>
            <a:endParaRPr b="1" sz="1000" u="sng">
              <a:solidFill>
                <a:schemeClr val="dk1"/>
              </a:solidFill>
              <a:latin typeface="Barlow"/>
              <a:ea typeface="Barlow"/>
              <a:cs typeface="Barlow"/>
              <a:sym typeface="Barlo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t>
            </a:r>
            <a:endParaRPr/>
          </a:p>
        </p:txBody>
      </p:sp>
      <p:graphicFrame>
        <p:nvGraphicFramePr>
          <p:cNvPr id="414" name="Google Shape;414;p41"/>
          <p:cNvGraphicFramePr/>
          <p:nvPr/>
        </p:nvGraphicFramePr>
        <p:xfrm>
          <a:off x="719963" y="1223385"/>
          <a:ext cx="3000000" cy="3000000"/>
        </p:xfrm>
        <a:graphic>
          <a:graphicData uri="http://schemas.openxmlformats.org/drawingml/2006/table">
            <a:tbl>
              <a:tblPr>
                <a:noFill/>
                <a:tableStyleId>{626D2F1D-EF31-4D11-B730-C8537A659424}</a:tableStyleId>
              </a:tblPr>
              <a:tblGrid>
                <a:gridCol w="1017050"/>
                <a:gridCol w="1114475"/>
                <a:gridCol w="1114475"/>
                <a:gridCol w="1114475"/>
                <a:gridCol w="1114475"/>
                <a:gridCol w="1114475"/>
                <a:gridCol w="1114475"/>
              </a:tblGrid>
              <a:tr h="404925">
                <a:tc>
                  <a:txBody>
                    <a:bodyPr/>
                    <a:lstStyle/>
                    <a:p>
                      <a:pPr indent="0" lvl="0" marL="0" rtl="0" algn="l">
                        <a:spcBef>
                          <a:spcPts val="0"/>
                        </a:spcBef>
                        <a:spcAft>
                          <a:spcPts val="0"/>
                        </a:spcAft>
                        <a:buNone/>
                      </a:pPr>
                      <a:r>
                        <a:t/>
                      </a:r>
                      <a:endParaRPr sz="1800">
                        <a:solidFill>
                          <a:schemeClr val="dk1"/>
                        </a:solidFill>
                        <a:latin typeface="Alata"/>
                        <a:ea typeface="Alata"/>
                        <a:cs typeface="Alata"/>
                        <a:sym typeface="Alata"/>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Alata"/>
                          <a:ea typeface="Alata"/>
                          <a:cs typeface="Alata"/>
                          <a:sym typeface="Alata"/>
                        </a:rPr>
                        <a:t>Team A</a:t>
                      </a:r>
                      <a:endParaRPr sz="1800">
                        <a:solidFill>
                          <a:schemeClr val="dk1"/>
                        </a:solidFill>
                        <a:latin typeface="Alata"/>
                        <a:ea typeface="Alata"/>
                        <a:cs typeface="Alata"/>
                        <a:sym typeface="Alata"/>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Alata"/>
                          <a:ea typeface="Alata"/>
                          <a:cs typeface="Alata"/>
                          <a:sym typeface="Alata"/>
                        </a:rPr>
                        <a:t>Team B</a:t>
                      </a:r>
                      <a:endParaRPr sz="1800">
                        <a:solidFill>
                          <a:schemeClr val="dk1"/>
                        </a:solidFill>
                        <a:latin typeface="Alata"/>
                        <a:ea typeface="Alata"/>
                        <a:cs typeface="Alata"/>
                        <a:sym typeface="Alata"/>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800">
                          <a:solidFill>
                            <a:schemeClr val="dk1"/>
                          </a:solidFill>
                          <a:latin typeface="Alata"/>
                          <a:ea typeface="Alata"/>
                          <a:cs typeface="Alata"/>
                          <a:sym typeface="Alata"/>
                        </a:rPr>
                        <a:t>Team C</a:t>
                      </a:r>
                      <a:endParaRPr sz="1800">
                        <a:solidFill>
                          <a:schemeClr val="dk1"/>
                        </a:solidFill>
                        <a:latin typeface="Alata"/>
                        <a:ea typeface="Alata"/>
                        <a:cs typeface="Alata"/>
                        <a:sym typeface="Alata"/>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Alata"/>
                          <a:ea typeface="Alata"/>
                          <a:cs typeface="Alata"/>
                          <a:sym typeface="Alata"/>
                        </a:rPr>
                        <a:t>Team D</a:t>
                      </a:r>
                      <a:endParaRPr sz="1800">
                        <a:solidFill>
                          <a:schemeClr val="dk1"/>
                        </a:solidFill>
                        <a:latin typeface="Alata"/>
                        <a:ea typeface="Alata"/>
                        <a:cs typeface="Alata"/>
                        <a:sym typeface="Alata"/>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Alata"/>
                          <a:ea typeface="Alata"/>
                          <a:cs typeface="Alata"/>
                          <a:sym typeface="Alata"/>
                        </a:rPr>
                        <a:t>Team E</a:t>
                      </a:r>
                      <a:endParaRPr sz="1800">
                        <a:solidFill>
                          <a:schemeClr val="dk1"/>
                        </a:solidFill>
                        <a:latin typeface="Alata"/>
                        <a:ea typeface="Alata"/>
                        <a:cs typeface="Alata"/>
                        <a:sym typeface="Alata"/>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Alata"/>
                          <a:ea typeface="Alata"/>
                          <a:cs typeface="Alata"/>
                          <a:sym typeface="Alata"/>
                        </a:rPr>
                        <a:t>Team F</a:t>
                      </a:r>
                      <a:endParaRPr sz="1800">
                        <a:solidFill>
                          <a:schemeClr val="dk1"/>
                        </a:solidFill>
                        <a:latin typeface="Alata"/>
                        <a:ea typeface="Alata"/>
                        <a:cs typeface="Alata"/>
                        <a:sym typeface="Alata"/>
                      </a:endParaRPr>
                    </a:p>
                  </a:txBody>
                  <a:tcPr marT="68575" marB="6857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Mercury</a:t>
                      </a:r>
                      <a:endParaRPr b="1">
                        <a:solidFill>
                          <a:schemeClr val="dk1"/>
                        </a:solidFill>
                        <a:latin typeface="Barlow"/>
                        <a:ea typeface="Barlow"/>
                        <a:cs typeface="Barlow"/>
                        <a:sym typeface="Barlow"/>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Mars</a:t>
                      </a:r>
                      <a:endParaRPr b="1">
                        <a:solidFill>
                          <a:schemeClr val="dk1"/>
                        </a:solidFill>
                        <a:latin typeface="Barlow"/>
                        <a:ea typeface="Barlow"/>
                        <a:cs typeface="Barlow"/>
                        <a:sym typeface="Barlow"/>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Saturn</a:t>
                      </a:r>
                      <a:endParaRPr b="1">
                        <a:solidFill>
                          <a:schemeClr val="dk1"/>
                        </a:solidFill>
                        <a:latin typeface="Barlow"/>
                        <a:ea typeface="Barlow"/>
                        <a:cs typeface="Barlow"/>
                        <a:sym typeface="Barlow"/>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Venus</a:t>
                      </a:r>
                      <a:endParaRPr b="1">
                        <a:solidFill>
                          <a:schemeClr val="dk1"/>
                        </a:solidFill>
                        <a:latin typeface="Barlow"/>
                        <a:ea typeface="Barlow"/>
                        <a:cs typeface="Barlow"/>
                        <a:sym typeface="Barlow"/>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Jupiter</a:t>
                      </a:r>
                      <a:endParaRPr b="1">
                        <a:solidFill>
                          <a:schemeClr val="dk1"/>
                        </a:solidFill>
                        <a:latin typeface="Barlow"/>
                        <a:ea typeface="Barlow"/>
                        <a:cs typeface="Barlow"/>
                        <a:sym typeface="Barlow"/>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Earth</a:t>
                      </a:r>
                      <a:endParaRPr b="1">
                        <a:solidFill>
                          <a:schemeClr val="dk1"/>
                        </a:solidFill>
                        <a:latin typeface="Barlow"/>
                        <a:ea typeface="Barlow"/>
                        <a:cs typeface="Barlow"/>
                        <a:sym typeface="Barlow"/>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10925">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Moon</a:t>
                      </a:r>
                      <a:endParaRPr b="1">
                        <a:solidFill>
                          <a:schemeClr val="dk1"/>
                        </a:solidFill>
                        <a:latin typeface="Barlow"/>
                        <a:ea typeface="Barlow"/>
                        <a:cs typeface="Barlow"/>
                        <a:sym typeface="Barlow"/>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XX</a:t>
                      </a:r>
                      <a:endParaRPr sz="11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420" name="Google Shape;420;p42"/>
          <p:cNvSpPr txBox="1"/>
          <p:nvPr/>
        </p:nvSpPr>
        <p:spPr>
          <a:xfrm>
            <a:off x="713225" y="3173701"/>
            <a:ext cx="1563900" cy="44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421" name="Google Shape;421;p42"/>
          <p:cNvSpPr txBox="1"/>
          <p:nvPr/>
        </p:nvSpPr>
        <p:spPr>
          <a:xfrm>
            <a:off x="713225" y="1802100"/>
            <a:ext cx="1563900" cy="7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Despite being red, Mars is a cold place</a:t>
            </a:r>
            <a:endParaRPr>
              <a:solidFill>
                <a:schemeClr val="dk1"/>
              </a:solidFill>
              <a:latin typeface="Barlow"/>
              <a:ea typeface="Barlow"/>
              <a:cs typeface="Barlow"/>
              <a:sym typeface="Barlow"/>
            </a:endParaRPr>
          </a:p>
          <a:p>
            <a:pPr indent="0" lvl="0" marL="0" rtl="0" algn="l">
              <a:spcBef>
                <a:spcPts val="0"/>
              </a:spcBef>
              <a:spcAft>
                <a:spcPts val="0"/>
              </a:spcAft>
              <a:buNone/>
            </a:pPr>
            <a:r>
              <a:t/>
            </a:r>
            <a:endParaRPr sz="1200">
              <a:solidFill>
                <a:schemeClr val="dk1"/>
              </a:solidFill>
              <a:latin typeface="Barlow"/>
              <a:ea typeface="Barlow"/>
              <a:cs typeface="Barlow"/>
              <a:sym typeface="Barlow"/>
            </a:endParaRPr>
          </a:p>
        </p:txBody>
      </p:sp>
      <p:sp>
        <p:nvSpPr>
          <p:cNvPr id="422" name="Google Shape;422;p42"/>
          <p:cNvSpPr txBox="1"/>
          <p:nvPr/>
        </p:nvSpPr>
        <p:spPr>
          <a:xfrm>
            <a:off x="6866973" y="1802100"/>
            <a:ext cx="1563900" cy="796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Venus is the second planet from the Sun</a:t>
            </a:r>
            <a:endParaRPr>
              <a:solidFill>
                <a:schemeClr val="dk1"/>
              </a:solidFill>
              <a:latin typeface="Barlow"/>
              <a:ea typeface="Barlow"/>
              <a:cs typeface="Barlow"/>
              <a:sym typeface="Barlow"/>
            </a:endParaRPr>
          </a:p>
          <a:p>
            <a:pPr indent="0" lvl="0" marL="0" rtl="0" algn="r">
              <a:spcBef>
                <a:spcPts val="0"/>
              </a:spcBef>
              <a:spcAft>
                <a:spcPts val="0"/>
              </a:spcAft>
              <a:buNone/>
            </a:pPr>
            <a:r>
              <a:t/>
            </a:r>
            <a:endParaRPr sz="1200">
              <a:solidFill>
                <a:schemeClr val="dk1"/>
              </a:solidFill>
              <a:latin typeface="Barlow"/>
              <a:ea typeface="Barlow"/>
              <a:cs typeface="Barlow"/>
              <a:sym typeface="Barlow"/>
            </a:endParaRPr>
          </a:p>
        </p:txBody>
      </p:sp>
      <p:sp>
        <p:nvSpPr>
          <p:cNvPr id="423" name="Google Shape;423;p42"/>
          <p:cNvSpPr txBox="1"/>
          <p:nvPr/>
        </p:nvSpPr>
        <p:spPr>
          <a:xfrm>
            <a:off x="713225" y="3630900"/>
            <a:ext cx="1563900" cy="79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Barlow"/>
                <a:ea typeface="Barlow"/>
                <a:cs typeface="Barlow"/>
                <a:sym typeface="Barlow"/>
              </a:rPr>
              <a:t>Jupiter is the biggest planet in the Solar System</a:t>
            </a:r>
            <a:endParaRPr>
              <a:solidFill>
                <a:schemeClr val="dk1"/>
              </a:solidFill>
              <a:latin typeface="Barlow"/>
              <a:ea typeface="Barlow"/>
              <a:cs typeface="Barlow"/>
              <a:sym typeface="Barlow"/>
            </a:endParaRPr>
          </a:p>
          <a:p>
            <a:pPr indent="0" lvl="0" marL="0" rtl="0" algn="l">
              <a:spcBef>
                <a:spcPts val="0"/>
              </a:spcBef>
              <a:spcAft>
                <a:spcPts val="0"/>
              </a:spcAft>
              <a:buNone/>
            </a:pPr>
            <a:r>
              <a:t/>
            </a:r>
            <a:endParaRPr sz="1200">
              <a:solidFill>
                <a:schemeClr val="dk1"/>
              </a:solidFill>
              <a:latin typeface="Barlow"/>
              <a:ea typeface="Barlow"/>
              <a:cs typeface="Barlow"/>
              <a:sym typeface="Barlow"/>
            </a:endParaRPr>
          </a:p>
        </p:txBody>
      </p:sp>
      <p:sp>
        <p:nvSpPr>
          <p:cNvPr id="424" name="Google Shape;424;p42"/>
          <p:cNvSpPr txBox="1"/>
          <p:nvPr/>
        </p:nvSpPr>
        <p:spPr>
          <a:xfrm>
            <a:off x="6866973" y="3630900"/>
            <a:ext cx="1563900" cy="796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Barlow"/>
                <a:ea typeface="Barlow"/>
                <a:cs typeface="Barlow"/>
                <a:sym typeface="Barlow"/>
              </a:rPr>
              <a:t>Saturn is a gas giant and has several rings</a:t>
            </a:r>
            <a:endParaRPr>
              <a:solidFill>
                <a:schemeClr val="dk1"/>
              </a:solidFill>
              <a:latin typeface="Barlow"/>
              <a:ea typeface="Barlow"/>
              <a:cs typeface="Barlow"/>
              <a:sym typeface="Barlow"/>
            </a:endParaRPr>
          </a:p>
          <a:p>
            <a:pPr indent="0" lvl="0" marL="0" rtl="0" algn="r">
              <a:spcBef>
                <a:spcPts val="0"/>
              </a:spcBef>
              <a:spcAft>
                <a:spcPts val="0"/>
              </a:spcAft>
              <a:buNone/>
            </a:pPr>
            <a:r>
              <a:t/>
            </a:r>
            <a:endParaRPr sz="1200">
              <a:solidFill>
                <a:schemeClr val="dk1"/>
              </a:solidFill>
              <a:latin typeface="Barlow"/>
              <a:ea typeface="Barlow"/>
              <a:cs typeface="Barlow"/>
              <a:sym typeface="Barlow"/>
            </a:endParaRPr>
          </a:p>
        </p:txBody>
      </p:sp>
      <p:sp>
        <p:nvSpPr>
          <p:cNvPr id="425" name="Google Shape;425;p42"/>
          <p:cNvSpPr txBox="1"/>
          <p:nvPr/>
        </p:nvSpPr>
        <p:spPr>
          <a:xfrm>
            <a:off x="713225" y="1344901"/>
            <a:ext cx="1563900" cy="44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426" name="Google Shape;426;p42"/>
          <p:cNvSpPr txBox="1"/>
          <p:nvPr/>
        </p:nvSpPr>
        <p:spPr>
          <a:xfrm>
            <a:off x="6866951" y="1344901"/>
            <a:ext cx="1563900" cy="44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427" name="Google Shape;427;p42"/>
          <p:cNvSpPr txBox="1"/>
          <p:nvPr/>
        </p:nvSpPr>
        <p:spPr>
          <a:xfrm>
            <a:off x="6866951" y="3173701"/>
            <a:ext cx="1563900" cy="448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Saturn</a:t>
            </a:r>
            <a:endParaRPr sz="1800">
              <a:solidFill>
                <a:schemeClr val="dk1"/>
              </a:solidFill>
              <a:latin typeface="Alata"/>
              <a:ea typeface="Alata"/>
              <a:cs typeface="Alata"/>
              <a:sym typeface="Alata"/>
            </a:endParaRPr>
          </a:p>
        </p:txBody>
      </p:sp>
      <p:sp>
        <p:nvSpPr>
          <p:cNvPr id="428" name="Google Shape;428;p42"/>
          <p:cNvSpPr/>
          <p:nvPr/>
        </p:nvSpPr>
        <p:spPr>
          <a:xfrm>
            <a:off x="3455850" y="1802111"/>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lata"/>
                <a:ea typeface="Alata"/>
                <a:cs typeface="Alata"/>
                <a:sym typeface="Alata"/>
              </a:rPr>
              <a:t>01</a:t>
            </a:r>
            <a:endParaRPr sz="2000">
              <a:solidFill>
                <a:schemeClr val="lt1"/>
              </a:solidFill>
              <a:latin typeface="Alata"/>
              <a:ea typeface="Alata"/>
              <a:cs typeface="Alata"/>
              <a:sym typeface="Alata"/>
            </a:endParaRPr>
          </a:p>
        </p:txBody>
      </p:sp>
      <p:sp>
        <p:nvSpPr>
          <p:cNvPr id="429" name="Google Shape;429;p42"/>
          <p:cNvSpPr/>
          <p:nvPr/>
        </p:nvSpPr>
        <p:spPr>
          <a:xfrm>
            <a:off x="5115450" y="1802111"/>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lata"/>
                <a:ea typeface="Alata"/>
                <a:cs typeface="Alata"/>
                <a:sym typeface="Alata"/>
              </a:rPr>
              <a:t>02</a:t>
            </a:r>
            <a:endParaRPr sz="2000">
              <a:solidFill>
                <a:schemeClr val="lt1"/>
              </a:solidFill>
              <a:latin typeface="Alata"/>
              <a:ea typeface="Alata"/>
              <a:cs typeface="Alata"/>
              <a:sym typeface="Alata"/>
            </a:endParaRPr>
          </a:p>
        </p:txBody>
      </p:sp>
      <p:sp>
        <p:nvSpPr>
          <p:cNvPr id="430" name="Google Shape;430;p42"/>
          <p:cNvSpPr/>
          <p:nvPr/>
        </p:nvSpPr>
        <p:spPr>
          <a:xfrm>
            <a:off x="3455850" y="3627676"/>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lata"/>
                <a:ea typeface="Alata"/>
                <a:cs typeface="Alata"/>
                <a:sym typeface="Alata"/>
              </a:rPr>
              <a:t>03</a:t>
            </a:r>
            <a:endParaRPr sz="2000">
              <a:solidFill>
                <a:schemeClr val="lt1"/>
              </a:solidFill>
              <a:latin typeface="Alata"/>
              <a:ea typeface="Alata"/>
              <a:cs typeface="Alata"/>
              <a:sym typeface="Alata"/>
            </a:endParaRPr>
          </a:p>
        </p:txBody>
      </p:sp>
      <p:sp>
        <p:nvSpPr>
          <p:cNvPr id="431" name="Google Shape;431;p42"/>
          <p:cNvSpPr/>
          <p:nvPr/>
        </p:nvSpPr>
        <p:spPr>
          <a:xfrm>
            <a:off x="5115450" y="3627676"/>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Alata"/>
                <a:ea typeface="Alata"/>
                <a:cs typeface="Alata"/>
                <a:sym typeface="Alata"/>
              </a:rPr>
              <a:t>04</a:t>
            </a:r>
            <a:endParaRPr sz="2000">
              <a:solidFill>
                <a:schemeClr val="lt1"/>
              </a:solidFill>
              <a:latin typeface="Alata"/>
              <a:ea typeface="Alata"/>
              <a:cs typeface="Alata"/>
              <a:sym typeface="Alata"/>
            </a:endParaRPr>
          </a:p>
        </p:txBody>
      </p:sp>
      <p:cxnSp>
        <p:nvCxnSpPr>
          <p:cNvPr id="432" name="Google Shape;432;p42"/>
          <p:cNvCxnSpPr>
            <a:stCxn id="425" idx="3"/>
            <a:endCxn id="428" idx="1"/>
          </p:cNvCxnSpPr>
          <p:nvPr/>
        </p:nvCxnSpPr>
        <p:spPr>
          <a:xfrm>
            <a:off x="2277125" y="1569001"/>
            <a:ext cx="1178700" cy="519600"/>
          </a:xfrm>
          <a:prstGeom prst="bentConnector3">
            <a:avLst>
              <a:gd fmla="val 50001" name="adj1"/>
            </a:avLst>
          </a:prstGeom>
          <a:noFill/>
          <a:ln cap="flat" cmpd="sng" w="19050">
            <a:solidFill>
              <a:schemeClr val="dk1"/>
            </a:solidFill>
            <a:prstDash val="solid"/>
            <a:round/>
            <a:headEnd len="med" w="med" type="oval"/>
            <a:tailEnd len="med" w="med" type="none"/>
          </a:ln>
        </p:spPr>
      </p:cxnSp>
      <p:cxnSp>
        <p:nvCxnSpPr>
          <p:cNvPr id="433" name="Google Shape;433;p42"/>
          <p:cNvCxnSpPr>
            <a:stCxn id="426" idx="1"/>
            <a:endCxn id="429" idx="3"/>
          </p:cNvCxnSpPr>
          <p:nvPr/>
        </p:nvCxnSpPr>
        <p:spPr>
          <a:xfrm flipH="1">
            <a:off x="5688251" y="1569001"/>
            <a:ext cx="1178700" cy="519600"/>
          </a:xfrm>
          <a:prstGeom prst="bentConnector3">
            <a:avLst>
              <a:gd fmla="val 50004" name="adj1"/>
            </a:avLst>
          </a:prstGeom>
          <a:noFill/>
          <a:ln cap="flat" cmpd="sng" w="19050">
            <a:solidFill>
              <a:schemeClr val="dk1"/>
            </a:solidFill>
            <a:prstDash val="solid"/>
            <a:round/>
            <a:headEnd len="med" w="med" type="oval"/>
            <a:tailEnd len="med" w="med" type="none"/>
          </a:ln>
        </p:spPr>
      </p:cxnSp>
      <p:cxnSp>
        <p:nvCxnSpPr>
          <p:cNvPr id="434" name="Google Shape;434;p42"/>
          <p:cNvCxnSpPr>
            <a:stCxn id="420" idx="3"/>
            <a:endCxn id="430" idx="1"/>
          </p:cNvCxnSpPr>
          <p:nvPr/>
        </p:nvCxnSpPr>
        <p:spPr>
          <a:xfrm>
            <a:off x="2277125" y="3397801"/>
            <a:ext cx="1178700" cy="516300"/>
          </a:xfrm>
          <a:prstGeom prst="bentConnector3">
            <a:avLst>
              <a:gd fmla="val 50001" name="adj1"/>
            </a:avLst>
          </a:prstGeom>
          <a:noFill/>
          <a:ln cap="flat" cmpd="sng" w="19050">
            <a:solidFill>
              <a:schemeClr val="dk1"/>
            </a:solidFill>
            <a:prstDash val="solid"/>
            <a:round/>
            <a:headEnd len="med" w="med" type="oval"/>
            <a:tailEnd len="med" w="med" type="none"/>
          </a:ln>
        </p:spPr>
      </p:cxnSp>
      <p:cxnSp>
        <p:nvCxnSpPr>
          <p:cNvPr id="435" name="Google Shape;435;p42"/>
          <p:cNvCxnSpPr>
            <a:stCxn id="427" idx="1"/>
            <a:endCxn id="431" idx="3"/>
          </p:cNvCxnSpPr>
          <p:nvPr/>
        </p:nvCxnSpPr>
        <p:spPr>
          <a:xfrm flipH="1">
            <a:off x="5688251" y="3397801"/>
            <a:ext cx="1178700" cy="516300"/>
          </a:xfrm>
          <a:prstGeom prst="bentConnector3">
            <a:avLst>
              <a:gd fmla="val 50004" name="adj1"/>
            </a:avLst>
          </a:prstGeom>
          <a:noFill/>
          <a:ln cap="flat" cmpd="sng" w="19050">
            <a:solidFill>
              <a:schemeClr val="dk1"/>
            </a:solidFill>
            <a:prstDash val="solid"/>
            <a:round/>
            <a:headEnd len="med" w="med" type="oval"/>
            <a:tailEnd len="med" w="med" type="none"/>
          </a:ln>
        </p:spPr>
      </p:cxnSp>
      <p:cxnSp>
        <p:nvCxnSpPr>
          <p:cNvPr id="436" name="Google Shape;436;p42"/>
          <p:cNvCxnSpPr>
            <a:endCxn id="429" idx="1"/>
          </p:cNvCxnSpPr>
          <p:nvPr/>
        </p:nvCxnSpPr>
        <p:spPr>
          <a:xfrm>
            <a:off x="4028550" y="2088461"/>
            <a:ext cx="1086900" cy="0"/>
          </a:xfrm>
          <a:prstGeom prst="straightConnector1">
            <a:avLst/>
          </a:prstGeom>
          <a:noFill/>
          <a:ln cap="flat" cmpd="sng" w="19050">
            <a:solidFill>
              <a:schemeClr val="dk1"/>
            </a:solidFill>
            <a:prstDash val="solid"/>
            <a:round/>
            <a:headEnd len="med" w="med" type="none"/>
            <a:tailEnd len="med" w="med" type="stealth"/>
          </a:ln>
        </p:spPr>
      </p:cxnSp>
      <p:cxnSp>
        <p:nvCxnSpPr>
          <p:cNvPr id="437" name="Google Shape;437;p42"/>
          <p:cNvCxnSpPr>
            <a:stCxn id="430" idx="3"/>
            <a:endCxn id="431" idx="1"/>
          </p:cNvCxnSpPr>
          <p:nvPr/>
        </p:nvCxnSpPr>
        <p:spPr>
          <a:xfrm>
            <a:off x="4028550" y="3914026"/>
            <a:ext cx="1086900" cy="0"/>
          </a:xfrm>
          <a:prstGeom prst="straightConnector1">
            <a:avLst/>
          </a:prstGeom>
          <a:noFill/>
          <a:ln cap="flat" cmpd="sng" w="19050">
            <a:solidFill>
              <a:schemeClr val="dk1"/>
            </a:solidFill>
            <a:prstDash val="solid"/>
            <a:round/>
            <a:headEnd len="med" w="med" type="none"/>
            <a:tailEnd len="med" w="med" type="stealth"/>
          </a:ln>
        </p:spPr>
      </p:cxnSp>
      <p:cxnSp>
        <p:nvCxnSpPr>
          <p:cNvPr id="438" name="Google Shape;438;p42"/>
          <p:cNvCxnSpPr>
            <a:stCxn id="429" idx="2"/>
            <a:endCxn id="430" idx="0"/>
          </p:cNvCxnSpPr>
          <p:nvPr/>
        </p:nvCxnSpPr>
        <p:spPr>
          <a:xfrm rot="5400000">
            <a:off x="3945600" y="2171411"/>
            <a:ext cx="1252800" cy="1659600"/>
          </a:xfrm>
          <a:prstGeom prst="bentConnector3">
            <a:avLst>
              <a:gd fmla="val 50003" name="adj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4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 infographic</a:t>
            </a:r>
            <a:endParaRPr/>
          </a:p>
        </p:txBody>
      </p:sp>
      <p:sp>
        <p:nvSpPr>
          <p:cNvPr id="444" name="Google Shape;444;p43"/>
          <p:cNvSpPr txBox="1"/>
          <p:nvPr/>
        </p:nvSpPr>
        <p:spPr>
          <a:xfrm>
            <a:off x="3313446" y="1263275"/>
            <a:ext cx="2530500" cy="44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Behavior</a:t>
            </a:r>
            <a:endParaRPr sz="1800">
              <a:solidFill>
                <a:schemeClr val="dk1"/>
              </a:solidFill>
              <a:latin typeface="Alata"/>
              <a:ea typeface="Alata"/>
              <a:cs typeface="Alata"/>
              <a:sym typeface="Alata"/>
            </a:endParaRPr>
          </a:p>
        </p:txBody>
      </p:sp>
      <p:sp>
        <p:nvSpPr>
          <p:cNvPr id="445" name="Google Shape;445;p43"/>
          <p:cNvSpPr txBox="1"/>
          <p:nvPr/>
        </p:nvSpPr>
        <p:spPr>
          <a:xfrm>
            <a:off x="3313446" y="1913675"/>
            <a:ext cx="2289000" cy="2489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Barlow"/>
              <a:buChar char="●"/>
            </a:pPr>
            <a:r>
              <a:rPr lang="en" sz="1200">
                <a:solidFill>
                  <a:schemeClr val="dk1"/>
                </a:solidFill>
                <a:latin typeface="Barlow"/>
                <a:ea typeface="Barlow"/>
                <a:cs typeface="Barlow"/>
                <a:sym typeface="Barlow"/>
              </a:rPr>
              <a:t>Mercury is the closest planet to the Sun and the smallest one</a:t>
            </a:r>
            <a:endParaRPr sz="1200">
              <a:solidFill>
                <a:schemeClr val="dk1"/>
              </a:solidFill>
              <a:latin typeface="Barlow"/>
              <a:ea typeface="Barlow"/>
              <a:cs typeface="Barlow"/>
              <a:sym typeface="Barlow"/>
            </a:endParaRPr>
          </a:p>
          <a:p>
            <a:pPr indent="-304800" lvl="0" marL="457200" rtl="0" algn="l">
              <a:spcBef>
                <a:spcPts val="1000"/>
              </a:spcBef>
              <a:spcAft>
                <a:spcPts val="0"/>
              </a:spcAft>
              <a:buClr>
                <a:schemeClr val="dk1"/>
              </a:buClr>
              <a:buSzPts val="1200"/>
              <a:buFont typeface="Barlow"/>
              <a:buChar char="●"/>
            </a:pPr>
            <a:r>
              <a:rPr lang="en" sz="1200">
                <a:solidFill>
                  <a:schemeClr val="dk1"/>
                </a:solidFill>
                <a:latin typeface="Barlow"/>
                <a:ea typeface="Barlow"/>
                <a:cs typeface="Barlow"/>
                <a:sym typeface="Barlow"/>
              </a:rPr>
              <a:t>Venus has a beautiful name and is the second planet from the Sun</a:t>
            </a:r>
            <a:endParaRPr sz="1200">
              <a:solidFill>
                <a:schemeClr val="dk1"/>
              </a:solidFill>
              <a:latin typeface="Barlow"/>
              <a:ea typeface="Barlow"/>
              <a:cs typeface="Barlow"/>
              <a:sym typeface="Barlow"/>
            </a:endParaRPr>
          </a:p>
          <a:p>
            <a:pPr indent="-304800" lvl="0" marL="457200" rtl="0" algn="l">
              <a:spcBef>
                <a:spcPts val="1000"/>
              </a:spcBef>
              <a:spcAft>
                <a:spcPts val="1000"/>
              </a:spcAft>
              <a:buClr>
                <a:schemeClr val="dk1"/>
              </a:buClr>
              <a:buSzPts val="1200"/>
              <a:buFont typeface="Barlow"/>
              <a:buChar char="●"/>
            </a:pPr>
            <a:r>
              <a:rPr lang="en" sz="1200">
                <a:solidFill>
                  <a:schemeClr val="dk1"/>
                </a:solidFill>
                <a:latin typeface="Barlow"/>
                <a:ea typeface="Barlow"/>
                <a:cs typeface="Barlow"/>
                <a:sym typeface="Barlow"/>
              </a:rPr>
              <a:t>Despite being red, Mars is actually a cold place. It’s full of iron oxide dust</a:t>
            </a:r>
            <a:endParaRPr sz="1200">
              <a:solidFill>
                <a:schemeClr val="dk1"/>
              </a:solidFill>
              <a:latin typeface="Barlow"/>
              <a:ea typeface="Barlow"/>
              <a:cs typeface="Barlow"/>
              <a:sym typeface="Barlow"/>
            </a:endParaRPr>
          </a:p>
        </p:txBody>
      </p:sp>
      <p:sp>
        <p:nvSpPr>
          <p:cNvPr id="446" name="Google Shape;446;p43"/>
          <p:cNvSpPr txBox="1"/>
          <p:nvPr/>
        </p:nvSpPr>
        <p:spPr>
          <a:xfrm>
            <a:off x="720000" y="1263275"/>
            <a:ext cx="2530500" cy="44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Demographic</a:t>
            </a:r>
            <a:endParaRPr sz="1800">
              <a:solidFill>
                <a:schemeClr val="dk1"/>
              </a:solidFill>
              <a:latin typeface="Alata"/>
              <a:ea typeface="Alata"/>
              <a:cs typeface="Alata"/>
              <a:sym typeface="Alata"/>
            </a:endParaRPr>
          </a:p>
        </p:txBody>
      </p:sp>
      <p:sp>
        <p:nvSpPr>
          <p:cNvPr id="447" name="Google Shape;447;p43"/>
          <p:cNvSpPr txBox="1"/>
          <p:nvPr/>
        </p:nvSpPr>
        <p:spPr>
          <a:xfrm>
            <a:off x="720000" y="1913675"/>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Age</a:t>
            </a:r>
            <a:endParaRPr b="1" sz="1200">
              <a:solidFill>
                <a:schemeClr val="dk1"/>
              </a:solidFill>
              <a:latin typeface="Barlow"/>
              <a:ea typeface="Barlow"/>
              <a:cs typeface="Barlow"/>
              <a:sym typeface="Barlow"/>
            </a:endParaRPr>
          </a:p>
        </p:txBody>
      </p:sp>
      <p:sp>
        <p:nvSpPr>
          <p:cNvPr id="448" name="Google Shape;448;p43"/>
          <p:cNvSpPr txBox="1"/>
          <p:nvPr/>
        </p:nvSpPr>
        <p:spPr>
          <a:xfrm>
            <a:off x="720000" y="2423131"/>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Gender</a:t>
            </a:r>
            <a:endParaRPr b="1" sz="1200">
              <a:solidFill>
                <a:schemeClr val="dk1"/>
              </a:solidFill>
              <a:latin typeface="Barlow"/>
              <a:ea typeface="Barlow"/>
              <a:cs typeface="Barlow"/>
              <a:sym typeface="Barlow"/>
            </a:endParaRPr>
          </a:p>
        </p:txBody>
      </p:sp>
      <p:sp>
        <p:nvSpPr>
          <p:cNvPr id="449" name="Google Shape;449;p43"/>
          <p:cNvSpPr txBox="1"/>
          <p:nvPr/>
        </p:nvSpPr>
        <p:spPr>
          <a:xfrm>
            <a:off x="720000" y="2932588"/>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Occupation</a:t>
            </a:r>
            <a:endParaRPr b="1" sz="1200">
              <a:solidFill>
                <a:schemeClr val="dk1"/>
              </a:solidFill>
              <a:latin typeface="Barlow"/>
              <a:ea typeface="Barlow"/>
              <a:cs typeface="Barlow"/>
              <a:sym typeface="Barlow"/>
            </a:endParaRPr>
          </a:p>
        </p:txBody>
      </p:sp>
      <p:sp>
        <p:nvSpPr>
          <p:cNvPr id="450" name="Google Shape;450;p43"/>
          <p:cNvSpPr txBox="1"/>
          <p:nvPr/>
        </p:nvSpPr>
        <p:spPr>
          <a:xfrm>
            <a:off x="720000" y="3442044"/>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Family situation</a:t>
            </a:r>
            <a:endParaRPr b="1" sz="1200">
              <a:solidFill>
                <a:schemeClr val="dk1"/>
              </a:solidFill>
              <a:latin typeface="Barlow"/>
              <a:ea typeface="Barlow"/>
              <a:cs typeface="Barlow"/>
              <a:sym typeface="Barlow"/>
            </a:endParaRPr>
          </a:p>
        </p:txBody>
      </p:sp>
      <p:sp>
        <p:nvSpPr>
          <p:cNvPr id="451" name="Google Shape;451;p43"/>
          <p:cNvSpPr txBox="1"/>
          <p:nvPr/>
        </p:nvSpPr>
        <p:spPr>
          <a:xfrm>
            <a:off x="1818300" y="1913675"/>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25-50 years old</a:t>
            </a:r>
            <a:endParaRPr sz="1200">
              <a:solidFill>
                <a:schemeClr val="dk1"/>
              </a:solidFill>
              <a:latin typeface="Barlow"/>
              <a:ea typeface="Barlow"/>
              <a:cs typeface="Barlow"/>
              <a:sym typeface="Barlow"/>
            </a:endParaRPr>
          </a:p>
        </p:txBody>
      </p:sp>
      <p:sp>
        <p:nvSpPr>
          <p:cNvPr id="452" name="Google Shape;452;p43"/>
          <p:cNvSpPr txBox="1"/>
          <p:nvPr/>
        </p:nvSpPr>
        <p:spPr>
          <a:xfrm>
            <a:off x="1818300" y="2423131"/>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Male and female</a:t>
            </a:r>
            <a:endParaRPr sz="1200">
              <a:solidFill>
                <a:schemeClr val="dk1"/>
              </a:solidFill>
              <a:latin typeface="Barlow"/>
              <a:ea typeface="Barlow"/>
              <a:cs typeface="Barlow"/>
              <a:sym typeface="Barlow"/>
            </a:endParaRPr>
          </a:p>
        </p:txBody>
      </p:sp>
      <p:sp>
        <p:nvSpPr>
          <p:cNvPr id="453" name="Google Shape;453;p43"/>
          <p:cNvSpPr txBox="1"/>
          <p:nvPr/>
        </p:nvSpPr>
        <p:spPr>
          <a:xfrm>
            <a:off x="1818300" y="2932588"/>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Employees</a:t>
            </a:r>
            <a:endParaRPr sz="1200">
              <a:solidFill>
                <a:schemeClr val="dk1"/>
              </a:solidFill>
              <a:latin typeface="Barlow"/>
              <a:ea typeface="Barlow"/>
              <a:cs typeface="Barlow"/>
              <a:sym typeface="Barlow"/>
            </a:endParaRPr>
          </a:p>
          <a:p>
            <a:pPr indent="0" lvl="0" marL="0" rtl="0" algn="l">
              <a:spcBef>
                <a:spcPts val="0"/>
              </a:spcBef>
              <a:spcAft>
                <a:spcPts val="0"/>
              </a:spcAft>
              <a:buNone/>
            </a:pPr>
            <a:r>
              <a:rPr lang="en" sz="1200">
                <a:solidFill>
                  <a:schemeClr val="dk1"/>
                </a:solidFill>
                <a:latin typeface="Barlow"/>
                <a:ea typeface="Barlow"/>
                <a:cs typeface="Barlow"/>
                <a:sym typeface="Barlow"/>
              </a:rPr>
              <a:t>and students</a:t>
            </a:r>
            <a:endParaRPr sz="1200">
              <a:solidFill>
                <a:schemeClr val="dk1"/>
              </a:solidFill>
              <a:latin typeface="Barlow"/>
              <a:ea typeface="Barlow"/>
              <a:cs typeface="Barlow"/>
              <a:sym typeface="Barlow"/>
            </a:endParaRPr>
          </a:p>
        </p:txBody>
      </p:sp>
      <p:sp>
        <p:nvSpPr>
          <p:cNvPr id="454" name="Google Shape;454;p43"/>
          <p:cNvSpPr txBox="1"/>
          <p:nvPr/>
        </p:nvSpPr>
        <p:spPr>
          <a:xfrm>
            <a:off x="1818300" y="3442044"/>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Single and married people</a:t>
            </a:r>
            <a:endParaRPr sz="1200">
              <a:solidFill>
                <a:schemeClr val="dk1"/>
              </a:solidFill>
              <a:latin typeface="Barlow"/>
              <a:ea typeface="Barlow"/>
              <a:cs typeface="Barlow"/>
              <a:sym typeface="Barlow"/>
            </a:endParaRPr>
          </a:p>
        </p:txBody>
      </p:sp>
      <p:sp>
        <p:nvSpPr>
          <p:cNvPr id="455" name="Google Shape;455;p43"/>
          <p:cNvSpPr txBox="1"/>
          <p:nvPr/>
        </p:nvSpPr>
        <p:spPr>
          <a:xfrm>
            <a:off x="5906892" y="1263275"/>
            <a:ext cx="2530500" cy="44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Geographic</a:t>
            </a:r>
            <a:endParaRPr sz="1800">
              <a:solidFill>
                <a:schemeClr val="dk1"/>
              </a:solidFill>
              <a:latin typeface="Alata"/>
              <a:ea typeface="Alata"/>
              <a:cs typeface="Alata"/>
              <a:sym typeface="Alata"/>
            </a:endParaRPr>
          </a:p>
        </p:txBody>
      </p:sp>
      <p:sp>
        <p:nvSpPr>
          <p:cNvPr id="456" name="Google Shape;456;p43"/>
          <p:cNvSpPr txBox="1"/>
          <p:nvPr/>
        </p:nvSpPr>
        <p:spPr>
          <a:xfrm>
            <a:off x="720000" y="3951500"/>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Income</a:t>
            </a:r>
            <a:endParaRPr b="1" sz="1200">
              <a:solidFill>
                <a:schemeClr val="dk1"/>
              </a:solidFill>
              <a:latin typeface="Barlow"/>
              <a:ea typeface="Barlow"/>
              <a:cs typeface="Barlow"/>
              <a:sym typeface="Barlow"/>
            </a:endParaRPr>
          </a:p>
        </p:txBody>
      </p:sp>
      <p:sp>
        <p:nvSpPr>
          <p:cNvPr id="457" name="Google Shape;457;p43"/>
          <p:cNvSpPr txBox="1"/>
          <p:nvPr/>
        </p:nvSpPr>
        <p:spPr>
          <a:xfrm>
            <a:off x="1818300" y="3951500"/>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$50,000/year</a:t>
            </a:r>
            <a:endParaRPr sz="1200">
              <a:solidFill>
                <a:schemeClr val="dk1"/>
              </a:solidFill>
              <a:latin typeface="Barlow"/>
              <a:ea typeface="Barlow"/>
              <a:cs typeface="Barlow"/>
              <a:sym typeface="Barlow"/>
            </a:endParaRPr>
          </a:p>
        </p:txBody>
      </p:sp>
      <p:sp>
        <p:nvSpPr>
          <p:cNvPr id="458" name="Google Shape;458;p43"/>
          <p:cNvSpPr txBox="1"/>
          <p:nvPr/>
        </p:nvSpPr>
        <p:spPr>
          <a:xfrm>
            <a:off x="5913050" y="3396025"/>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Region</a:t>
            </a:r>
            <a:endParaRPr b="1" sz="1200">
              <a:solidFill>
                <a:schemeClr val="dk1"/>
              </a:solidFill>
              <a:latin typeface="Barlow"/>
              <a:ea typeface="Barlow"/>
              <a:cs typeface="Barlow"/>
              <a:sym typeface="Barlow"/>
            </a:endParaRPr>
          </a:p>
        </p:txBody>
      </p:sp>
      <p:sp>
        <p:nvSpPr>
          <p:cNvPr id="459" name="Google Shape;459;p43"/>
          <p:cNvSpPr txBox="1"/>
          <p:nvPr/>
        </p:nvSpPr>
        <p:spPr>
          <a:xfrm>
            <a:off x="7011350" y="3396025"/>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Europe, Asia</a:t>
            </a:r>
            <a:endParaRPr sz="1200">
              <a:solidFill>
                <a:schemeClr val="dk1"/>
              </a:solidFill>
              <a:latin typeface="Barlow"/>
              <a:ea typeface="Barlow"/>
              <a:cs typeface="Barlow"/>
              <a:sym typeface="Barlow"/>
            </a:endParaRPr>
          </a:p>
        </p:txBody>
      </p:sp>
      <p:sp>
        <p:nvSpPr>
          <p:cNvPr id="460" name="Google Shape;460;p43"/>
          <p:cNvSpPr txBox="1"/>
          <p:nvPr/>
        </p:nvSpPr>
        <p:spPr>
          <a:xfrm>
            <a:off x="5913050" y="3840750"/>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Area</a:t>
            </a:r>
            <a:endParaRPr b="1" sz="1200">
              <a:solidFill>
                <a:schemeClr val="dk1"/>
              </a:solidFill>
              <a:latin typeface="Barlow"/>
              <a:ea typeface="Barlow"/>
              <a:cs typeface="Barlow"/>
              <a:sym typeface="Barlow"/>
            </a:endParaRPr>
          </a:p>
        </p:txBody>
      </p:sp>
      <p:sp>
        <p:nvSpPr>
          <p:cNvPr id="461" name="Google Shape;461;p43"/>
          <p:cNvSpPr txBox="1"/>
          <p:nvPr/>
        </p:nvSpPr>
        <p:spPr>
          <a:xfrm>
            <a:off x="7011350" y="3840750"/>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Urban</a:t>
            </a:r>
            <a:endParaRPr sz="1200">
              <a:solidFill>
                <a:schemeClr val="dk1"/>
              </a:solidFill>
              <a:latin typeface="Barlow"/>
              <a:ea typeface="Barlow"/>
              <a:cs typeface="Barlow"/>
              <a:sym typeface="Barlow"/>
            </a:endParaRPr>
          </a:p>
        </p:txBody>
      </p:sp>
      <p:pic>
        <p:nvPicPr>
          <p:cNvPr id="462" name="Google Shape;462;p43">
            <a:hlinkClick r:id="rId3"/>
          </p:cNvPr>
          <p:cNvPicPr preferRelativeResize="0"/>
          <p:nvPr/>
        </p:nvPicPr>
        <p:blipFill>
          <a:blip r:embed="rId4">
            <a:alphaModFix/>
          </a:blip>
          <a:stretch>
            <a:fillRect/>
          </a:stretch>
        </p:blipFill>
        <p:spPr>
          <a:xfrm>
            <a:off x="5906892" y="1772892"/>
            <a:ext cx="2448425" cy="1516396"/>
          </a:xfrm>
          <a:prstGeom prst="rect">
            <a:avLst/>
          </a:prstGeom>
          <a:noFill/>
          <a:ln>
            <a:noFill/>
          </a:ln>
        </p:spPr>
      </p:pic>
      <p:sp>
        <p:nvSpPr>
          <p:cNvPr id="463" name="Google Shape;463;p43"/>
          <p:cNvSpPr txBox="1"/>
          <p:nvPr/>
        </p:nvSpPr>
        <p:spPr>
          <a:xfrm>
            <a:off x="981900" y="44351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b="1" lang="en" sz="1000" u="sng">
                <a:solidFill>
                  <a:schemeClr val="dk1"/>
                </a:solidFill>
                <a:latin typeface="Barlow"/>
                <a:ea typeface="Barlow"/>
                <a:cs typeface="Barlow"/>
                <a:sym typeface="Barlow"/>
                <a:hlinkClick r:id="rId5">
                  <a:extLst>
                    <a:ext uri="{A12FA001-AC4F-418D-AE19-62706E023703}">
                      <ahyp:hlinkClr val="tx"/>
                    </a:ext>
                  </a:extLst>
                </a:hlinkClick>
              </a:rPr>
              <a:t>For more info, click here</a:t>
            </a:r>
            <a:endParaRPr b="1" sz="1000" u="sng">
              <a:solidFill>
                <a:schemeClr val="dk1"/>
              </a:solidFill>
              <a:latin typeface="Barlow"/>
              <a:ea typeface="Barlow"/>
              <a:cs typeface="Barlow"/>
              <a:sym typeface="Barlow"/>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 chart</a:t>
            </a:r>
            <a:endParaRPr/>
          </a:p>
        </p:txBody>
      </p:sp>
      <p:cxnSp>
        <p:nvCxnSpPr>
          <p:cNvPr id="469" name="Google Shape;469;p44"/>
          <p:cNvCxnSpPr>
            <a:stCxn id="470" idx="2"/>
            <a:endCxn id="471" idx="0"/>
          </p:cNvCxnSpPr>
          <p:nvPr/>
        </p:nvCxnSpPr>
        <p:spPr>
          <a:xfrm flipH="1" rot="-5400000">
            <a:off x="5155797" y="1116350"/>
            <a:ext cx="412200" cy="1579800"/>
          </a:xfrm>
          <a:prstGeom prst="bentConnector3">
            <a:avLst>
              <a:gd fmla="val 49996" name="adj1"/>
            </a:avLst>
          </a:prstGeom>
          <a:noFill/>
          <a:ln cap="flat" cmpd="sng" w="19050">
            <a:solidFill>
              <a:schemeClr val="dk1"/>
            </a:solidFill>
            <a:prstDash val="solid"/>
            <a:miter lim="8000"/>
            <a:headEnd len="sm" w="sm" type="none"/>
            <a:tailEnd len="sm" w="sm" type="none"/>
          </a:ln>
        </p:spPr>
      </p:cxnSp>
      <p:cxnSp>
        <p:nvCxnSpPr>
          <p:cNvPr id="472" name="Google Shape;472;p44"/>
          <p:cNvCxnSpPr>
            <a:stCxn id="473" idx="0"/>
            <a:endCxn id="470" idx="2"/>
          </p:cNvCxnSpPr>
          <p:nvPr/>
        </p:nvCxnSpPr>
        <p:spPr>
          <a:xfrm rot="-5400000">
            <a:off x="3609708" y="1150066"/>
            <a:ext cx="412200" cy="1512300"/>
          </a:xfrm>
          <a:prstGeom prst="bentConnector3">
            <a:avLst>
              <a:gd fmla="val 49996" name="adj1"/>
            </a:avLst>
          </a:prstGeom>
          <a:noFill/>
          <a:ln cap="flat" cmpd="sng" w="19050">
            <a:solidFill>
              <a:schemeClr val="dk1"/>
            </a:solidFill>
            <a:prstDash val="solid"/>
            <a:miter lim="8000"/>
            <a:headEnd len="sm" w="sm" type="none"/>
            <a:tailEnd len="sm" w="sm" type="none"/>
          </a:ln>
        </p:spPr>
      </p:cxnSp>
      <p:cxnSp>
        <p:nvCxnSpPr>
          <p:cNvPr id="474" name="Google Shape;474;p44"/>
          <p:cNvCxnSpPr>
            <a:stCxn id="473" idx="2"/>
            <a:endCxn id="475" idx="0"/>
          </p:cNvCxnSpPr>
          <p:nvPr/>
        </p:nvCxnSpPr>
        <p:spPr>
          <a:xfrm flipH="1" rot="-5400000">
            <a:off x="3203358" y="2416816"/>
            <a:ext cx="450600" cy="738000"/>
          </a:xfrm>
          <a:prstGeom prst="bentConnector3">
            <a:avLst>
              <a:gd fmla="val 50004" name="adj1"/>
            </a:avLst>
          </a:prstGeom>
          <a:noFill/>
          <a:ln cap="flat" cmpd="sng" w="19050">
            <a:solidFill>
              <a:schemeClr val="dk1"/>
            </a:solidFill>
            <a:prstDash val="solid"/>
            <a:miter lim="8000"/>
            <a:headEnd len="sm" w="sm" type="none"/>
            <a:tailEnd len="sm" w="sm" type="none"/>
          </a:ln>
        </p:spPr>
      </p:cxnSp>
      <p:cxnSp>
        <p:nvCxnSpPr>
          <p:cNvPr id="476" name="Google Shape;476;p44"/>
          <p:cNvCxnSpPr>
            <a:stCxn id="477" idx="0"/>
            <a:endCxn id="473" idx="2"/>
          </p:cNvCxnSpPr>
          <p:nvPr/>
        </p:nvCxnSpPr>
        <p:spPr>
          <a:xfrm rot="-5400000">
            <a:off x="2465229" y="2416700"/>
            <a:ext cx="450600" cy="738300"/>
          </a:xfrm>
          <a:prstGeom prst="bentConnector3">
            <a:avLst>
              <a:gd fmla="val 50004" name="adj1"/>
            </a:avLst>
          </a:prstGeom>
          <a:noFill/>
          <a:ln cap="flat" cmpd="sng" w="19050">
            <a:solidFill>
              <a:schemeClr val="dk1"/>
            </a:solidFill>
            <a:prstDash val="solid"/>
            <a:miter lim="8000"/>
            <a:headEnd len="sm" w="sm" type="none"/>
            <a:tailEnd len="sm" w="sm" type="none"/>
          </a:ln>
        </p:spPr>
      </p:cxnSp>
      <p:cxnSp>
        <p:nvCxnSpPr>
          <p:cNvPr id="478" name="Google Shape;478;p44"/>
          <p:cNvCxnSpPr>
            <a:stCxn id="471" idx="2"/>
            <a:endCxn id="479" idx="0"/>
          </p:cNvCxnSpPr>
          <p:nvPr/>
        </p:nvCxnSpPr>
        <p:spPr>
          <a:xfrm flipH="1" rot="-5400000">
            <a:off x="6295532" y="2416816"/>
            <a:ext cx="450600" cy="738000"/>
          </a:xfrm>
          <a:prstGeom prst="bentConnector3">
            <a:avLst>
              <a:gd fmla="val 50004" name="adj1"/>
            </a:avLst>
          </a:prstGeom>
          <a:noFill/>
          <a:ln cap="flat" cmpd="sng" w="19050">
            <a:solidFill>
              <a:schemeClr val="dk1"/>
            </a:solidFill>
            <a:prstDash val="solid"/>
            <a:miter lim="8000"/>
            <a:headEnd len="sm" w="sm" type="none"/>
            <a:tailEnd len="sm" w="sm" type="none"/>
          </a:ln>
        </p:spPr>
      </p:cxnSp>
      <p:cxnSp>
        <p:nvCxnSpPr>
          <p:cNvPr id="480" name="Google Shape;480;p44"/>
          <p:cNvCxnSpPr>
            <a:stCxn id="481" idx="0"/>
            <a:endCxn id="471" idx="2"/>
          </p:cNvCxnSpPr>
          <p:nvPr/>
        </p:nvCxnSpPr>
        <p:spPr>
          <a:xfrm rot="-5400000">
            <a:off x="5557402" y="2416700"/>
            <a:ext cx="450600" cy="738300"/>
          </a:xfrm>
          <a:prstGeom prst="bentConnector3">
            <a:avLst>
              <a:gd fmla="val 50004" name="adj1"/>
            </a:avLst>
          </a:prstGeom>
          <a:noFill/>
          <a:ln cap="flat" cmpd="sng" w="19050">
            <a:solidFill>
              <a:schemeClr val="dk1"/>
            </a:solidFill>
            <a:prstDash val="solid"/>
            <a:miter lim="8000"/>
            <a:headEnd len="sm" w="sm" type="none"/>
            <a:tailEnd len="sm" w="sm" type="none"/>
          </a:ln>
        </p:spPr>
      </p:cxnSp>
      <p:cxnSp>
        <p:nvCxnSpPr>
          <p:cNvPr id="482" name="Google Shape;482;p44"/>
          <p:cNvCxnSpPr>
            <a:stCxn id="483" idx="0"/>
            <a:endCxn id="477" idx="2"/>
          </p:cNvCxnSpPr>
          <p:nvPr/>
        </p:nvCxnSpPr>
        <p:spPr>
          <a:xfrm rot="-5400000">
            <a:off x="1727025" y="3315533"/>
            <a:ext cx="450600" cy="738300"/>
          </a:xfrm>
          <a:prstGeom prst="bentConnector3">
            <a:avLst>
              <a:gd fmla="val 50004" name="adj1"/>
            </a:avLst>
          </a:prstGeom>
          <a:noFill/>
          <a:ln cap="flat" cmpd="sng" w="19050">
            <a:solidFill>
              <a:schemeClr val="dk1"/>
            </a:solidFill>
            <a:prstDash val="solid"/>
            <a:miter lim="8000"/>
            <a:headEnd len="sm" w="sm" type="none"/>
            <a:tailEnd len="sm" w="sm" type="none"/>
          </a:ln>
        </p:spPr>
      </p:cxnSp>
      <p:cxnSp>
        <p:nvCxnSpPr>
          <p:cNvPr id="484" name="Google Shape;484;p44"/>
          <p:cNvCxnSpPr>
            <a:stCxn id="485" idx="0"/>
            <a:endCxn id="477" idx="2"/>
          </p:cNvCxnSpPr>
          <p:nvPr/>
        </p:nvCxnSpPr>
        <p:spPr>
          <a:xfrm flipH="1" rot="5400000">
            <a:off x="2465119" y="3315533"/>
            <a:ext cx="450600" cy="738300"/>
          </a:xfrm>
          <a:prstGeom prst="bentConnector3">
            <a:avLst>
              <a:gd fmla="val 50004" name="adj1"/>
            </a:avLst>
          </a:prstGeom>
          <a:noFill/>
          <a:ln cap="flat" cmpd="sng" w="19050">
            <a:solidFill>
              <a:schemeClr val="dk1"/>
            </a:solidFill>
            <a:prstDash val="solid"/>
            <a:miter lim="8000"/>
            <a:headEnd len="sm" w="sm" type="none"/>
            <a:tailEnd len="sm" w="sm" type="none"/>
          </a:ln>
        </p:spPr>
      </p:cxnSp>
      <p:cxnSp>
        <p:nvCxnSpPr>
          <p:cNvPr id="486" name="Google Shape;486;p44"/>
          <p:cNvCxnSpPr>
            <a:stCxn id="487" idx="0"/>
            <a:endCxn id="481" idx="2"/>
          </p:cNvCxnSpPr>
          <p:nvPr/>
        </p:nvCxnSpPr>
        <p:spPr>
          <a:xfrm rot="-5400000">
            <a:off x="4819200" y="3315558"/>
            <a:ext cx="450600" cy="738300"/>
          </a:xfrm>
          <a:prstGeom prst="bentConnector3">
            <a:avLst>
              <a:gd fmla="val 50006" name="adj1"/>
            </a:avLst>
          </a:prstGeom>
          <a:noFill/>
          <a:ln cap="flat" cmpd="sng" w="19050">
            <a:solidFill>
              <a:schemeClr val="dk1"/>
            </a:solidFill>
            <a:prstDash val="solid"/>
            <a:miter lim="8000"/>
            <a:headEnd len="sm" w="sm" type="none"/>
            <a:tailEnd len="sm" w="sm" type="none"/>
          </a:ln>
        </p:spPr>
      </p:cxnSp>
      <p:cxnSp>
        <p:nvCxnSpPr>
          <p:cNvPr id="488" name="Google Shape;488;p44"/>
          <p:cNvCxnSpPr>
            <a:stCxn id="489" idx="0"/>
            <a:endCxn id="481" idx="2"/>
          </p:cNvCxnSpPr>
          <p:nvPr/>
        </p:nvCxnSpPr>
        <p:spPr>
          <a:xfrm flipH="1" rot="5400000">
            <a:off x="5540563" y="3332508"/>
            <a:ext cx="450600" cy="704400"/>
          </a:xfrm>
          <a:prstGeom prst="bentConnector3">
            <a:avLst>
              <a:gd fmla="val 50006" name="adj1"/>
            </a:avLst>
          </a:prstGeom>
          <a:noFill/>
          <a:ln cap="flat" cmpd="sng" w="19050">
            <a:solidFill>
              <a:schemeClr val="dk1"/>
            </a:solidFill>
            <a:prstDash val="solid"/>
            <a:miter lim="8000"/>
            <a:headEnd len="sm" w="sm" type="none"/>
            <a:tailEnd len="sm" w="sm" type="none"/>
          </a:ln>
        </p:spPr>
      </p:cxnSp>
      <p:cxnSp>
        <p:nvCxnSpPr>
          <p:cNvPr id="490" name="Google Shape;490;p44"/>
          <p:cNvCxnSpPr>
            <a:stCxn id="491" idx="0"/>
            <a:endCxn id="481" idx="2"/>
          </p:cNvCxnSpPr>
          <p:nvPr/>
        </p:nvCxnSpPr>
        <p:spPr>
          <a:xfrm flipH="1" rot="5400000">
            <a:off x="6261925" y="2611133"/>
            <a:ext cx="450600" cy="2147100"/>
          </a:xfrm>
          <a:prstGeom prst="bentConnector3">
            <a:avLst>
              <a:gd fmla="val 50004" name="adj1"/>
            </a:avLst>
          </a:prstGeom>
          <a:noFill/>
          <a:ln cap="flat" cmpd="sng" w="19050">
            <a:solidFill>
              <a:schemeClr val="dk1"/>
            </a:solidFill>
            <a:prstDash val="solid"/>
            <a:miter lim="8000"/>
            <a:headEnd len="sm" w="sm" type="none"/>
            <a:tailEnd len="sm" w="sm" type="none"/>
          </a:ln>
        </p:spPr>
      </p:cxnSp>
      <p:sp>
        <p:nvSpPr>
          <p:cNvPr id="470" name="Google Shape;470;p44"/>
          <p:cNvSpPr txBox="1"/>
          <p:nvPr/>
        </p:nvSpPr>
        <p:spPr>
          <a:xfrm>
            <a:off x="3899247" y="1251950"/>
            <a:ext cx="13455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Sun</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CEO</a:t>
            </a:r>
            <a:endParaRPr sz="1000">
              <a:solidFill>
                <a:schemeClr val="dk1"/>
              </a:solidFill>
              <a:latin typeface="Barlow"/>
              <a:ea typeface="Barlow"/>
              <a:cs typeface="Barlow"/>
              <a:sym typeface="Barlow"/>
            </a:endParaRPr>
          </a:p>
        </p:txBody>
      </p:sp>
      <p:sp>
        <p:nvSpPr>
          <p:cNvPr id="473" name="Google Shape;473;p44"/>
          <p:cNvSpPr txBox="1"/>
          <p:nvPr/>
        </p:nvSpPr>
        <p:spPr>
          <a:xfrm>
            <a:off x="2387958" y="2112316"/>
            <a:ext cx="13434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Jupiter</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Department Head</a:t>
            </a:r>
            <a:endParaRPr sz="1000">
              <a:solidFill>
                <a:schemeClr val="dk1"/>
              </a:solidFill>
              <a:latin typeface="Barlow"/>
              <a:ea typeface="Barlow"/>
              <a:cs typeface="Barlow"/>
              <a:sym typeface="Barlow"/>
            </a:endParaRPr>
          </a:p>
        </p:txBody>
      </p:sp>
      <p:sp>
        <p:nvSpPr>
          <p:cNvPr id="471" name="Google Shape;471;p44"/>
          <p:cNvSpPr txBox="1"/>
          <p:nvPr/>
        </p:nvSpPr>
        <p:spPr>
          <a:xfrm>
            <a:off x="5480132" y="2112316"/>
            <a:ext cx="13434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Neptune</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Department Head</a:t>
            </a:r>
            <a:endParaRPr sz="1000">
              <a:solidFill>
                <a:schemeClr val="dk1"/>
              </a:solidFill>
              <a:latin typeface="Barlow"/>
              <a:ea typeface="Barlow"/>
              <a:cs typeface="Barlow"/>
              <a:sym typeface="Barlow"/>
            </a:endParaRPr>
          </a:p>
        </p:txBody>
      </p:sp>
      <p:sp>
        <p:nvSpPr>
          <p:cNvPr id="479" name="Google Shape;479;p44"/>
          <p:cNvSpPr txBox="1"/>
          <p:nvPr/>
        </p:nvSpPr>
        <p:spPr>
          <a:xfrm>
            <a:off x="6301646" y="3011150"/>
            <a:ext cx="11766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Mars</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Manager</a:t>
            </a:r>
            <a:endParaRPr b="1" sz="1000">
              <a:solidFill>
                <a:schemeClr val="dk1"/>
              </a:solidFill>
              <a:latin typeface="Barlow"/>
              <a:ea typeface="Barlow"/>
              <a:cs typeface="Barlow"/>
              <a:sym typeface="Barlow"/>
            </a:endParaRPr>
          </a:p>
        </p:txBody>
      </p:sp>
      <p:sp>
        <p:nvSpPr>
          <p:cNvPr id="481" name="Google Shape;481;p44"/>
          <p:cNvSpPr txBox="1"/>
          <p:nvPr/>
        </p:nvSpPr>
        <p:spPr>
          <a:xfrm>
            <a:off x="4825252" y="3011150"/>
            <a:ext cx="11766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Venus</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Manager</a:t>
            </a:r>
            <a:endParaRPr b="1" sz="1000">
              <a:solidFill>
                <a:schemeClr val="dk1"/>
              </a:solidFill>
              <a:latin typeface="Barlow"/>
              <a:ea typeface="Barlow"/>
              <a:cs typeface="Barlow"/>
              <a:sym typeface="Barlow"/>
            </a:endParaRPr>
          </a:p>
        </p:txBody>
      </p:sp>
      <p:sp>
        <p:nvSpPr>
          <p:cNvPr id="475" name="Google Shape;475;p44"/>
          <p:cNvSpPr txBox="1"/>
          <p:nvPr/>
        </p:nvSpPr>
        <p:spPr>
          <a:xfrm>
            <a:off x="3209473" y="3011150"/>
            <a:ext cx="11766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Earth</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Manager</a:t>
            </a:r>
            <a:endParaRPr b="1" sz="1000">
              <a:solidFill>
                <a:schemeClr val="dk1"/>
              </a:solidFill>
              <a:latin typeface="Barlow"/>
              <a:ea typeface="Barlow"/>
              <a:cs typeface="Barlow"/>
              <a:sym typeface="Barlow"/>
            </a:endParaRPr>
          </a:p>
        </p:txBody>
      </p:sp>
      <p:sp>
        <p:nvSpPr>
          <p:cNvPr id="477" name="Google Shape;477;p44"/>
          <p:cNvSpPr txBox="1"/>
          <p:nvPr/>
        </p:nvSpPr>
        <p:spPr>
          <a:xfrm>
            <a:off x="1733079" y="3011150"/>
            <a:ext cx="11766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Saturn</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Manager</a:t>
            </a:r>
            <a:endParaRPr sz="1000">
              <a:solidFill>
                <a:schemeClr val="dk1"/>
              </a:solidFill>
              <a:latin typeface="Barlow"/>
              <a:ea typeface="Barlow"/>
              <a:cs typeface="Barlow"/>
              <a:sym typeface="Barlow"/>
            </a:endParaRPr>
          </a:p>
        </p:txBody>
      </p:sp>
      <p:sp>
        <p:nvSpPr>
          <p:cNvPr id="489" name="Google Shape;489;p44"/>
          <p:cNvSpPr txBox="1"/>
          <p:nvPr/>
        </p:nvSpPr>
        <p:spPr>
          <a:xfrm>
            <a:off x="5529763" y="3910008"/>
            <a:ext cx="11766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Triton</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Employee</a:t>
            </a:r>
            <a:endParaRPr b="1" sz="1000">
              <a:solidFill>
                <a:schemeClr val="dk1"/>
              </a:solidFill>
              <a:latin typeface="Barlow"/>
              <a:ea typeface="Barlow"/>
              <a:cs typeface="Barlow"/>
              <a:sym typeface="Barlow"/>
            </a:endParaRPr>
          </a:p>
        </p:txBody>
      </p:sp>
      <p:sp>
        <p:nvSpPr>
          <p:cNvPr id="487" name="Google Shape;487;p44"/>
          <p:cNvSpPr txBox="1"/>
          <p:nvPr/>
        </p:nvSpPr>
        <p:spPr>
          <a:xfrm>
            <a:off x="4087050" y="3910008"/>
            <a:ext cx="11766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Titan</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Employee</a:t>
            </a:r>
            <a:endParaRPr b="1" sz="1000">
              <a:solidFill>
                <a:schemeClr val="dk1"/>
              </a:solidFill>
              <a:latin typeface="Barlow"/>
              <a:ea typeface="Barlow"/>
              <a:cs typeface="Barlow"/>
              <a:sym typeface="Barlow"/>
            </a:endParaRPr>
          </a:p>
        </p:txBody>
      </p:sp>
      <p:sp>
        <p:nvSpPr>
          <p:cNvPr id="485" name="Google Shape;485;p44"/>
          <p:cNvSpPr txBox="1"/>
          <p:nvPr/>
        </p:nvSpPr>
        <p:spPr>
          <a:xfrm>
            <a:off x="2471269" y="3909983"/>
            <a:ext cx="11766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Mercury</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Employee</a:t>
            </a:r>
            <a:endParaRPr b="1" sz="1000">
              <a:solidFill>
                <a:schemeClr val="dk1"/>
              </a:solidFill>
              <a:latin typeface="Barlow"/>
              <a:ea typeface="Barlow"/>
              <a:cs typeface="Barlow"/>
              <a:sym typeface="Barlow"/>
            </a:endParaRPr>
          </a:p>
        </p:txBody>
      </p:sp>
      <p:sp>
        <p:nvSpPr>
          <p:cNvPr id="483" name="Google Shape;483;p44"/>
          <p:cNvSpPr txBox="1"/>
          <p:nvPr/>
        </p:nvSpPr>
        <p:spPr>
          <a:xfrm>
            <a:off x="994875" y="3909983"/>
            <a:ext cx="11766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Moon</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Employee</a:t>
            </a:r>
            <a:endParaRPr sz="1000">
              <a:solidFill>
                <a:schemeClr val="dk1"/>
              </a:solidFill>
              <a:latin typeface="Barlow"/>
              <a:ea typeface="Barlow"/>
              <a:cs typeface="Barlow"/>
              <a:sym typeface="Barlow"/>
            </a:endParaRPr>
          </a:p>
        </p:txBody>
      </p:sp>
      <p:sp>
        <p:nvSpPr>
          <p:cNvPr id="491" name="Google Shape;491;p44"/>
          <p:cNvSpPr txBox="1"/>
          <p:nvPr/>
        </p:nvSpPr>
        <p:spPr>
          <a:xfrm>
            <a:off x="6972475" y="3909983"/>
            <a:ext cx="1176600" cy="44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Callisto</a:t>
            </a:r>
            <a:endParaRPr b="1" sz="1000">
              <a:solidFill>
                <a:schemeClr val="dk1"/>
              </a:solidFill>
              <a:latin typeface="Barlow"/>
              <a:ea typeface="Barlow"/>
              <a:cs typeface="Barlow"/>
              <a:sym typeface="Barlow"/>
            </a:endParaRPr>
          </a:p>
          <a:p>
            <a:pPr indent="0" lvl="0" marL="0" rtl="0" algn="ctr">
              <a:spcBef>
                <a:spcPts val="0"/>
              </a:spcBef>
              <a:spcAft>
                <a:spcPts val="0"/>
              </a:spcAft>
              <a:buNone/>
            </a:pPr>
            <a:r>
              <a:rPr lang="en" sz="1000">
                <a:solidFill>
                  <a:schemeClr val="dk1"/>
                </a:solidFill>
                <a:latin typeface="Barlow"/>
                <a:ea typeface="Barlow"/>
                <a:cs typeface="Barlow"/>
                <a:sym typeface="Barlow"/>
              </a:rPr>
              <a:t>Employee</a:t>
            </a:r>
            <a:endParaRPr b="1" sz="1000">
              <a:solidFill>
                <a:schemeClr val="dk1"/>
              </a:solidFill>
              <a:latin typeface="Barlow"/>
              <a:ea typeface="Barlow"/>
              <a:cs typeface="Barlow"/>
              <a:sym typeface="Barlo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oadmap infographic</a:t>
            </a:r>
            <a:endParaRPr/>
          </a:p>
        </p:txBody>
      </p:sp>
      <p:graphicFrame>
        <p:nvGraphicFramePr>
          <p:cNvPr id="497" name="Google Shape;497;p45"/>
          <p:cNvGraphicFramePr/>
          <p:nvPr/>
        </p:nvGraphicFramePr>
        <p:xfrm>
          <a:off x="726875" y="1452988"/>
          <a:ext cx="3000000" cy="3000000"/>
        </p:xfrm>
        <a:graphic>
          <a:graphicData uri="http://schemas.openxmlformats.org/drawingml/2006/table">
            <a:tbl>
              <a:tblPr>
                <a:noFill/>
                <a:tableStyleId>{626D2F1D-EF31-4D11-B730-C8537A659424}</a:tableStyleId>
              </a:tblPr>
              <a:tblGrid>
                <a:gridCol w="1138550"/>
                <a:gridCol w="2236475"/>
                <a:gridCol w="360750"/>
                <a:gridCol w="360750"/>
                <a:gridCol w="360750"/>
                <a:gridCol w="360750"/>
                <a:gridCol w="360750"/>
                <a:gridCol w="360750"/>
                <a:gridCol w="360750"/>
                <a:gridCol w="360750"/>
                <a:gridCol w="360750"/>
                <a:gridCol w="360750"/>
                <a:gridCol w="360750"/>
                <a:gridCol w="360750"/>
              </a:tblGrid>
              <a:tr h="449500">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Initiative</a:t>
                      </a:r>
                      <a:endParaRPr b="1" sz="2000">
                        <a:solidFill>
                          <a:schemeClr val="dk1"/>
                        </a:solidFill>
                        <a:latin typeface="Barlow"/>
                        <a:ea typeface="Barlow"/>
                        <a:cs typeface="Barlow"/>
                        <a:sym typeface="Barlow"/>
                      </a:endParaRPr>
                    </a:p>
                  </a:txBody>
                  <a:tcPr marT="68575" marB="68575" marR="45700" marL="45700"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Objective</a:t>
                      </a:r>
                      <a:endParaRPr b="1">
                        <a:solidFill>
                          <a:schemeClr val="dk1"/>
                        </a:solidFill>
                        <a:latin typeface="Barlow"/>
                        <a:ea typeface="Barlow"/>
                        <a:cs typeface="Barlow"/>
                        <a:sym typeface="Barlow"/>
                      </a:endParaRPr>
                    </a:p>
                  </a:txBody>
                  <a:tcPr marT="0" marB="0" marR="45700" marL="45700" anchor="ctr">
                    <a:lnL cap="flat" cmpd="sng" w="9525">
                      <a:solidFill>
                        <a:schemeClr val="dk2">
                          <a:alpha val="0"/>
                        </a:schemeClr>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Jan</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Feb</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Mar</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a:solidFill>
                            <a:schemeClr val="dk1"/>
                          </a:solidFill>
                          <a:latin typeface="Barlow"/>
                          <a:ea typeface="Barlow"/>
                          <a:cs typeface="Barlow"/>
                          <a:sym typeface="Barlow"/>
                        </a:rPr>
                        <a:t>Apr</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May</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Jun</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Jul</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Aug</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Sep</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Oct</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Barlow"/>
                          <a:ea typeface="Barlow"/>
                          <a:cs typeface="Barlow"/>
                          <a:sym typeface="Barlow"/>
                        </a:rPr>
                        <a:t>Nov</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a:solidFill>
                            <a:schemeClr val="dk1"/>
                          </a:solidFill>
                          <a:latin typeface="Barlow"/>
                          <a:ea typeface="Barlow"/>
                          <a:cs typeface="Barlow"/>
                          <a:sym typeface="Barlow"/>
                        </a:rPr>
                        <a:t>Dec</a:t>
                      </a:r>
                      <a:endParaRPr b="1">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r>
              <a:tr h="449500">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Venus is very hot</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Venus has a beautiful name and is the second planet from the Sun</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49500">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Earth has life</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Earth is the beautiful planet on which humans live</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49500">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Mars is very cold</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Despite being red, Mars is actually a cold place</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49500">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Jupiter is</a:t>
                      </a:r>
                      <a:endParaRPr sz="1000">
                        <a:solidFill>
                          <a:schemeClr val="dk1"/>
                        </a:solidFill>
                        <a:latin typeface="Barlow"/>
                        <a:ea typeface="Barlow"/>
                        <a:cs typeface="Barlow"/>
                        <a:sym typeface="Barlow"/>
                      </a:endParaRPr>
                    </a:p>
                    <a:p>
                      <a:pPr indent="0" lvl="0" marL="0" rtl="0" algn="l">
                        <a:spcBef>
                          <a:spcPts val="0"/>
                        </a:spcBef>
                        <a:spcAft>
                          <a:spcPts val="0"/>
                        </a:spcAft>
                        <a:buNone/>
                      </a:pPr>
                      <a:r>
                        <a:rPr lang="en" sz="1000">
                          <a:solidFill>
                            <a:schemeClr val="dk1"/>
                          </a:solidFill>
                          <a:latin typeface="Barlow"/>
                          <a:ea typeface="Barlow"/>
                          <a:cs typeface="Barlow"/>
                          <a:sym typeface="Barlow"/>
                        </a:rPr>
                        <a:t>a gas giant</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Jupiter is the biggest planet in the Solar System</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49500">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Saturn has rings</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Saturn is a gas giant and has</a:t>
                      </a:r>
                      <a:endParaRPr sz="1000">
                        <a:solidFill>
                          <a:schemeClr val="dk1"/>
                        </a:solidFill>
                        <a:latin typeface="Barlow"/>
                        <a:ea typeface="Barlow"/>
                        <a:cs typeface="Barlow"/>
                        <a:sym typeface="Barlow"/>
                      </a:endParaRPr>
                    </a:p>
                    <a:p>
                      <a:pPr indent="0" lvl="0" marL="0" rtl="0" algn="l">
                        <a:spcBef>
                          <a:spcPts val="0"/>
                        </a:spcBef>
                        <a:spcAft>
                          <a:spcPts val="0"/>
                        </a:spcAft>
                        <a:buNone/>
                      </a:pPr>
                      <a:r>
                        <a:rPr lang="en" sz="1000">
                          <a:solidFill>
                            <a:schemeClr val="dk1"/>
                          </a:solidFill>
                          <a:latin typeface="Barlow"/>
                          <a:ea typeface="Barlow"/>
                          <a:cs typeface="Barlow"/>
                          <a:sym typeface="Barlow"/>
                        </a:rPr>
                        <a:t>several rings</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449500">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Mercury is small</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Mercury is the closest planet to the Sun and the smallest one</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19050">
                      <a:solidFill>
                        <a:schemeClr val="lt2"/>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1"/>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46"/>
          <p:cNvSpPr txBox="1"/>
          <p:nvPr>
            <p:ph type="title"/>
          </p:nvPr>
        </p:nvSpPr>
        <p:spPr>
          <a:xfrm>
            <a:off x="733916" y="539500"/>
            <a:ext cx="2402100" cy="114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hoto showcase</a:t>
            </a:r>
            <a:endParaRPr/>
          </a:p>
        </p:txBody>
      </p:sp>
      <p:sp>
        <p:nvSpPr>
          <p:cNvPr id="503" name="Google Shape;503;p46"/>
          <p:cNvSpPr txBox="1"/>
          <p:nvPr>
            <p:ph idx="1" type="subTitle"/>
          </p:nvPr>
        </p:nvSpPr>
        <p:spPr>
          <a:xfrm>
            <a:off x="733916" y="1799350"/>
            <a:ext cx="2402100" cy="10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others. Just right-click on any of them and select “Replace image”</a:t>
            </a:r>
            <a:endParaRPr/>
          </a:p>
        </p:txBody>
      </p:sp>
      <p:pic>
        <p:nvPicPr>
          <p:cNvPr id="504" name="Google Shape;504;p46"/>
          <p:cNvPicPr preferRelativeResize="0"/>
          <p:nvPr>
            <p:ph idx="2" type="pic"/>
          </p:nvPr>
        </p:nvPicPr>
        <p:blipFill rotWithShape="1">
          <a:blip r:embed="rId3">
            <a:alphaModFix/>
          </a:blip>
          <a:srcRect b="0" l="40486" r="13375" t="0"/>
          <a:stretch/>
        </p:blipFill>
        <p:spPr>
          <a:xfrm>
            <a:off x="5608996" y="554676"/>
            <a:ext cx="2801101" cy="4049401"/>
          </a:xfrm>
          <a:prstGeom prst="rect">
            <a:avLst/>
          </a:prstGeom>
        </p:spPr>
      </p:pic>
      <p:pic>
        <p:nvPicPr>
          <p:cNvPr id="505" name="Google Shape;505;p46"/>
          <p:cNvPicPr preferRelativeResize="0"/>
          <p:nvPr>
            <p:ph idx="3" type="pic"/>
          </p:nvPr>
        </p:nvPicPr>
        <p:blipFill rotWithShape="1">
          <a:blip r:embed="rId4">
            <a:alphaModFix/>
          </a:blip>
          <a:srcRect b="16944" l="0" r="0" t="16944"/>
          <a:stretch/>
        </p:blipFill>
        <p:spPr>
          <a:xfrm>
            <a:off x="3169904" y="539500"/>
            <a:ext cx="2304301" cy="2285701"/>
          </a:xfrm>
          <a:prstGeom prst="rect">
            <a:avLst/>
          </a:prstGeom>
        </p:spPr>
      </p:pic>
      <p:pic>
        <p:nvPicPr>
          <p:cNvPr id="506" name="Google Shape;506;p46"/>
          <p:cNvPicPr preferRelativeResize="0"/>
          <p:nvPr>
            <p:ph idx="4" type="pic"/>
          </p:nvPr>
        </p:nvPicPr>
        <p:blipFill rotWithShape="1">
          <a:blip r:embed="rId5">
            <a:alphaModFix/>
          </a:blip>
          <a:srcRect b="23905" l="0" r="0" t="23899"/>
          <a:stretch/>
        </p:blipFill>
        <p:spPr>
          <a:xfrm>
            <a:off x="733904" y="2953775"/>
            <a:ext cx="4740301" cy="165030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184" name="Google Shape;184;p29"/>
          <p:cNvSpPr txBox="1"/>
          <p:nvPr>
            <p:ph idx="1" type="body"/>
          </p:nvPr>
        </p:nvSpPr>
        <p:spPr>
          <a:xfrm>
            <a:off x="720000" y="1215751"/>
            <a:ext cx="7704000" cy="3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a:p>
            <a:pPr indent="0" lvl="0" marL="0" rtl="0" algn="l">
              <a:spcBef>
                <a:spcPts val="0"/>
              </a:spcBef>
              <a:spcAft>
                <a:spcPts val="0"/>
              </a:spcAft>
              <a:buNone/>
            </a:pPr>
            <a:r>
              <a:t/>
            </a:r>
            <a:endParaRPr/>
          </a:p>
        </p:txBody>
      </p:sp>
      <p:graphicFrame>
        <p:nvGraphicFramePr>
          <p:cNvPr id="185" name="Google Shape;185;p29"/>
          <p:cNvGraphicFramePr/>
          <p:nvPr/>
        </p:nvGraphicFramePr>
        <p:xfrm>
          <a:off x="720000" y="1705459"/>
          <a:ext cx="3000000" cy="3000000"/>
        </p:xfrm>
        <a:graphic>
          <a:graphicData uri="http://schemas.openxmlformats.org/drawingml/2006/table">
            <a:tbl>
              <a:tblPr>
                <a:noFill/>
                <a:tableStyleId>{04E89727-2671-4365-B885-6F6FBF61A000}</a:tableStyleId>
              </a:tblPr>
              <a:tblGrid>
                <a:gridCol w="2619875"/>
                <a:gridCol w="5084125"/>
              </a:tblGrid>
              <a:tr h="361525">
                <a:tc>
                  <a:txBody>
                    <a:bodyPr/>
                    <a:lstStyle/>
                    <a:p>
                      <a:pPr indent="0" lvl="0" marL="0" rtl="0" algn="l">
                        <a:spcBef>
                          <a:spcPts val="0"/>
                        </a:spcBef>
                        <a:spcAft>
                          <a:spcPts val="0"/>
                        </a:spcAft>
                        <a:buNone/>
                      </a:pPr>
                      <a:r>
                        <a:rPr b="1" lang="en" sz="1000" u="sng">
                          <a:solidFill>
                            <a:schemeClr val="hlink"/>
                          </a:solidFill>
                          <a:latin typeface="Barlow"/>
                          <a:ea typeface="Barlow"/>
                          <a:cs typeface="Barlow"/>
                          <a:sym typeface="Barlow"/>
                          <a:hlinkClick action="ppaction://hlinksldjump" r:id="rId3"/>
                        </a:rPr>
                        <a:t>Fonts</a:t>
                      </a:r>
                      <a:endParaRPr b="1" sz="1000" u="sng">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To view this template correctly in PowerPoint, download and install the fonts we used</a:t>
                      </a:r>
                      <a:endParaRPr sz="1000">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Barlow"/>
                          <a:ea typeface="Barlow"/>
                          <a:cs typeface="Barlow"/>
                          <a:sym typeface="Barlow"/>
                          <a:hlinkClick action="ppaction://hlinksldjump" r:id="rId4"/>
                        </a:rPr>
                        <a:t>Used</a:t>
                      </a:r>
                      <a:r>
                        <a:rPr b="1" lang="en" sz="1000">
                          <a:solidFill>
                            <a:schemeClr val="dk1"/>
                          </a:solidFill>
                          <a:latin typeface="Barlow"/>
                          <a:ea typeface="Barlow"/>
                          <a:cs typeface="Barlow"/>
                          <a:sym typeface="Barlow"/>
                        </a:rPr>
                        <a:t> and </a:t>
                      </a:r>
                      <a:r>
                        <a:rPr b="1" lang="en" sz="1000" u="sng">
                          <a:solidFill>
                            <a:schemeClr val="hlink"/>
                          </a:solidFill>
                          <a:latin typeface="Barlow"/>
                          <a:ea typeface="Barlow"/>
                          <a:cs typeface="Barlow"/>
                          <a:sym typeface="Barlow"/>
                          <a:hlinkClick action="ppaction://hlinksldjump" r:id="rId5"/>
                        </a:rPr>
                        <a:t>alternative</a:t>
                      </a:r>
                      <a:r>
                        <a:rPr b="1" lang="en" sz="1000" u="sng">
                          <a:solidFill>
                            <a:schemeClr val="hlink"/>
                          </a:solidFill>
                          <a:latin typeface="Barlow"/>
                          <a:ea typeface="Barlow"/>
                          <a:cs typeface="Barlow"/>
                          <a:sym typeface="Barlow"/>
                          <a:hlinkClick action="ppaction://hlinksldjump" r:id="rId6"/>
                        </a:rPr>
                        <a:t> resources</a:t>
                      </a:r>
                      <a:endParaRPr b="1" sz="1000" u="sng">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Barlow"/>
                          <a:ea typeface="Barlow"/>
                          <a:cs typeface="Barlow"/>
                          <a:sym typeface="Barlow"/>
                        </a:rPr>
                        <a:t>An assortment of graphic resources that are suitable for use in this presentation</a:t>
                      </a:r>
                      <a:endParaRPr sz="1000">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Barlow"/>
                          <a:ea typeface="Barlow"/>
                          <a:cs typeface="Barlow"/>
                          <a:sym typeface="Barlow"/>
                          <a:hlinkClick action="ppaction://hlinksldjump" r:id="rId7"/>
                        </a:rPr>
                        <a:t>Thanks slide</a:t>
                      </a:r>
                      <a:endParaRPr b="1" sz="1000" u="sng">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You must keep it so that proper credits for our design are given</a:t>
                      </a:r>
                      <a:endParaRPr sz="1000">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Barlow"/>
                          <a:ea typeface="Barlow"/>
                          <a:cs typeface="Barlow"/>
                          <a:sym typeface="Barlow"/>
                          <a:hlinkClick action="ppaction://hlinksldjump" r:id="rId8"/>
                        </a:rPr>
                        <a:t>Colors</a:t>
                      </a:r>
                      <a:endParaRPr b="1" sz="1000" u="sng">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All the colors used in this presentation</a:t>
                      </a:r>
                      <a:endParaRPr sz="1000">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Barlow"/>
                          <a:ea typeface="Barlow"/>
                          <a:cs typeface="Barlow"/>
                          <a:sym typeface="Barlow"/>
                          <a:hlinkClick action="ppaction://hlinksldjump" r:id="rId9"/>
                        </a:rPr>
                        <a:t>Icons</a:t>
                      </a:r>
                      <a:r>
                        <a:rPr b="1" lang="en" sz="1000">
                          <a:solidFill>
                            <a:schemeClr val="hlink"/>
                          </a:solidFill>
                          <a:uFill>
                            <a:noFill/>
                          </a:uFill>
                          <a:latin typeface="Barlow"/>
                          <a:ea typeface="Barlow"/>
                          <a:cs typeface="Barlow"/>
                          <a:sym typeface="Barlow"/>
                          <a:hlinkClick action="ppaction://hlinksldjump" r:id="rId10"/>
                        </a:rPr>
                        <a:t> </a:t>
                      </a:r>
                      <a:r>
                        <a:rPr b="1" lang="en" sz="1000">
                          <a:solidFill>
                            <a:schemeClr val="dk1"/>
                          </a:solidFill>
                          <a:latin typeface="Barlow"/>
                          <a:ea typeface="Barlow"/>
                          <a:cs typeface="Barlow"/>
                          <a:sym typeface="Barlow"/>
                        </a:rPr>
                        <a:t>and </a:t>
                      </a:r>
                      <a:r>
                        <a:rPr b="1" lang="en" sz="1000" u="sng">
                          <a:solidFill>
                            <a:schemeClr val="hlink"/>
                          </a:solidFill>
                          <a:latin typeface="Barlow"/>
                          <a:ea typeface="Barlow"/>
                          <a:cs typeface="Barlow"/>
                          <a:sym typeface="Barlow"/>
                          <a:hlinkClick action="ppaction://hlinksldjump" r:id="rId11"/>
                        </a:rPr>
                        <a:t>infographic resources</a:t>
                      </a:r>
                      <a:endParaRPr b="1" sz="1000" u="sng">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These can be used in the template, and their size and color can be edited</a:t>
                      </a:r>
                      <a:endParaRPr sz="1000">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Barlow"/>
                          <a:ea typeface="Barlow"/>
                          <a:cs typeface="Barlow"/>
                          <a:sym typeface="Barlow"/>
                        </a:rPr>
                        <a:t>Editable presentation theme </a:t>
                      </a:r>
                      <a:endParaRPr b="1" sz="1000">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Barlow"/>
                          <a:ea typeface="Barlow"/>
                          <a:cs typeface="Barlow"/>
                          <a:sym typeface="Barlow"/>
                        </a:rPr>
                        <a:t>You can edit the master slides easily. For more info, click </a:t>
                      </a:r>
                      <a:r>
                        <a:rPr b="1" lang="en" sz="1000" u="sng">
                          <a:solidFill>
                            <a:schemeClr val="dk1"/>
                          </a:solidFill>
                          <a:latin typeface="Barlow"/>
                          <a:ea typeface="Barlow"/>
                          <a:cs typeface="Barlow"/>
                          <a:sym typeface="Barlow"/>
                          <a:hlinkClick r:id="rId12">
                            <a:extLst>
                              <a:ext uri="{A12FA001-AC4F-418D-AE19-62706E023703}">
                                <ahyp:hlinkClr val="tx"/>
                              </a:ext>
                            </a:extLst>
                          </a:hlinkClick>
                        </a:rPr>
                        <a:t>here</a:t>
                      </a:r>
                      <a:endParaRPr sz="1000">
                        <a:solidFill>
                          <a:schemeClr val="dk1"/>
                        </a:solidFill>
                        <a:latin typeface="Barlow"/>
                        <a:ea typeface="Barlow"/>
                        <a:cs typeface="Barlow"/>
                        <a:sym typeface="Barlow"/>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bl>
          </a:graphicData>
        </a:graphic>
      </p:graphicFrame>
      <p:sp>
        <p:nvSpPr>
          <p:cNvPr id="186" name="Google Shape;186;p29"/>
          <p:cNvSpPr txBox="1"/>
          <p:nvPr/>
        </p:nvSpPr>
        <p:spPr>
          <a:xfrm>
            <a:off x="1650113" y="4212980"/>
            <a:ext cx="1713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For more info:</a:t>
            </a:r>
            <a:br>
              <a:rPr b="1" lang="en" sz="1000">
                <a:solidFill>
                  <a:schemeClr val="dk1"/>
                </a:solidFill>
                <a:latin typeface="Barlow"/>
                <a:ea typeface="Barlow"/>
                <a:cs typeface="Barlow"/>
                <a:sym typeface="Barlow"/>
              </a:rPr>
            </a:br>
            <a:r>
              <a:rPr b="1" lang="en" sz="1000" u="sng">
                <a:solidFill>
                  <a:schemeClr val="dk1"/>
                </a:solidFill>
                <a:latin typeface="Barlow"/>
                <a:ea typeface="Barlow"/>
                <a:cs typeface="Barlow"/>
                <a:sym typeface="Barlow"/>
                <a:hlinkClick r:id="rId13">
                  <a:extLst>
                    <a:ext uri="{A12FA001-AC4F-418D-AE19-62706E023703}">
                      <ahyp:hlinkClr val="tx"/>
                    </a:ext>
                  </a:extLst>
                </a:hlinkClick>
              </a:rPr>
              <a:t>SLIDESGO</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4">
                  <a:extLst>
                    <a:ext uri="{A12FA001-AC4F-418D-AE19-62706E023703}">
                      <ahyp:hlinkClr val="tx"/>
                    </a:ext>
                  </a:extLst>
                </a:hlinkClick>
              </a:rPr>
              <a:t>BLOG</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5">
                  <a:extLst>
                    <a:ext uri="{A12FA001-AC4F-418D-AE19-62706E023703}">
                      <ahyp:hlinkClr val="tx"/>
                    </a:ext>
                  </a:extLst>
                </a:hlinkClick>
              </a:rPr>
              <a:t>FAQs</a:t>
            </a:r>
            <a:endParaRPr b="1" sz="1000" u="sng">
              <a:solidFill>
                <a:schemeClr val="dk1"/>
              </a:solidFill>
              <a:latin typeface="Barlow"/>
              <a:ea typeface="Barlow"/>
              <a:cs typeface="Barlow"/>
              <a:sym typeface="Barlow"/>
            </a:endParaRPr>
          </a:p>
        </p:txBody>
      </p:sp>
      <p:sp>
        <p:nvSpPr>
          <p:cNvPr id="187" name="Google Shape;187;p29"/>
          <p:cNvSpPr txBox="1"/>
          <p:nvPr/>
        </p:nvSpPr>
        <p:spPr>
          <a:xfrm>
            <a:off x="4493887" y="421298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Barlow"/>
                <a:ea typeface="Barlow"/>
                <a:cs typeface="Barlow"/>
                <a:sym typeface="Barlow"/>
              </a:rPr>
              <a:t>You can visit our sister </a:t>
            </a:r>
            <a:r>
              <a:rPr b="1" lang="en" sz="1000">
                <a:solidFill>
                  <a:schemeClr val="dk1"/>
                </a:solidFill>
                <a:latin typeface="Barlow"/>
                <a:ea typeface="Barlow"/>
                <a:cs typeface="Barlow"/>
                <a:sym typeface="Barlow"/>
              </a:rPr>
              <a:t>projects</a:t>
            </a:r>
            <a:r>
              <a:rPr b="1" lang="en" sz="1000">
                <a:solidFill>
                  <a:schemeClr val="dk1"/>
                </a:solidFill>
                <a:latin typeface="Barlow"/>
                <a:ea typeface="Barlow"/>
                <a:cs typeface="Barlow"/>
                <a:sym typeface="Barlow"/>
              </a:rPr>
              <a:t>:</a:t>
            </a:r>
            <a:br>
              <a:rPr b="1" lang="en" sz="1000">
                <a:solidFill>
                  <a:schemeClr val="dk1"/>
                </a:solidFill>
                <a:latin typeface="Barlow"/>
                <a:ea typeface="Barlow"/>
                <a:cs typeface="Barlow"/>
                <a:sym typeface="Barlow"/>
              </a:rPr>
            </a:br>
            <a:r>
              <a:rPr b="1" lang="en" sz="1000" u="sng">
                <a:solidFill>
                  <a:schemeClr val="dk1"/>
                </a:solidFill>
                <a:latin typeface="Barlow"/>
                <a:ea typeface="Barlow"/>
                <a:cs typeface="Barlow"/>
                <a:sym typeface="Barlow"/>
                <a:hlinkClick r:id="rId16">
                  <a:extLst>
                    <a:ext uri="{A12FA001-AC4F-418D-AE19-62706E023703}">
                      <ahyp:hlinkClr val="tx"/>
                    </a:ext>
                  </a:extLst>
                </a:hlinkClick>
              </a:rPr>
              <a:t>FREEPIK</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7">
                  <a:extLst>
                    <a:ext uri="{A12FA001-AC4F-418D-AE19-62706E023703}">
                      <ahyp:hlinkClr val="tx"/>
                    </a:ext>
                  </a:extLst>
                </a:hlinkClick>
              </a:rPr>
              <a:t>FLATICON</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8">
                  <a:extLst>
                    <a:ext uri="{A12FA001-AC4F-418D-AE19-62706E023703}">
                      <ahyp:hlinkClr val="tx"/>
                    </a:ext>
                  </a:extLst>
                </a:hlinkClick>
              </a:rPr>
              <a:t>STORYSET</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9">
                  <a:extLst>
                    <a:ext uri="{A12FA001-AC4F-418D-AE19-62706E023703}">
                      <ahyp:hlinkClr val="tx"/>
                    </a:ext>
                  </a:extLst>
                </a:hlinkClick>
              </a:rPr>
              <a:t>WEPIK</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20">
                  <a:extLst>
                    <a:ext uri="{A12FA001-AC4F-418D-AE19-62706E023703}">
                      <ahyp:hlinkClr val="tx"/>
                    </a:ext>
                  </a:extLst>
                </a:hlinkClick>
              </a:rPr>
              <a:t>VIDEVO</a:t>
            </a:r>
            <a:endParaRPr b="1" sz="1000">
              <a:solidFill>
                <a:schemeClr val="dk1"/>
              </a:solidFill>
              <a:latin typeface="Barlow"/>
              <a:ea typeface="Barlow"/>
              <a:cs typeface="Barlow"/>
              <a:sym typeface="Barlow"/>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47"/>
          <p:cNvSpPr txBox="1"/>
          <p:nvPr>
            <p:ph type="title"/>
          </p:nvPr>
        </p:nvSpPr>
        <p:spPr>
          <a:xfrm>
            <a:off x="713275" y="956650"/>
            <a:ext cx="4448100" cy="91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t>
            </a:r>
            <a:r>
              <a:rPr lang="en"/>
              <a:t>hanks!</a:t>
            </a:r>
            <a:endParaRPr/>
          </a:p>
        </p:txBody>
      </p:sp>
      <p:sp>
        <p:nvSpPr>
          <p:cNvPr id="512" name="Google Shape;512;p47"/>
          <p:cNvSpPr txBox="1"/>
          <p:nvPr>
            <p:ph idx="1" type="subTitle"/>
          </p:nvPr>
        </p:nvSpPr>
        <p:spPr>
          <a:xfrm>
            <a:off x="713225" y="1801000"/>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a:t>
            </a:r>
            <a:r>
              <a:rPr b="1" lang="en"/>
              <a:t>o you have any questions?</a:t>
            </a:r>
            <a:endParaRPr b="1"/>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513" name="Google Shape;513;p47"/>
          <p:cNvSpPr txBox="1"/>
          <p:nvPr/>
        </p:nvSpPr>
        <p:spPr>
          <a:xfrm>
            <a:off x="713225" y="434360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Barlow"/>
                <a:ea typeface="Barlow"/>
                <a:cs typeface="Barlow"/>
                <a:sym typeface="Barlow"/>
              </a:rPr>
              <a:t>Please keep this slide for attribution</a:t>
            </a:r>
            <a:endParaRPr>
              <a:solidFill>
                <a:schemeClr val="dk1"/>
              </a:solidFill>
              <a:latin typeface="Barlow"/>
              <a:ea typeface="Barlow"/>
              <a:cs typeface="Barlow"/>
              <a:sym typeface="Barlow"/>
            </a:endParaRPr>
          </a:p>
        </p:txBody>
      </p:sp>
      <p:sp>
        <p:nvSpPr>
          <p:cNvPr id="514" name="Google Shape;514;p47"/>
          <p:cNvSpPr/>
          <p:nvPr/>
        </p:nvSpPr>
        <p:spPr>
          <a:xfrm>
            <a:off x="1753425" y="3183525"/>
            <a:ext cx="509700" cy="50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15" name="Google Shape;515;p47"/>
          <p:cNvSpPr/>
          <p:nvPr/>
        </p:nvSpPr>
        <p:spPr>
          <a:xfrm>
            <a:off x="2682425" y="3183525"/>
            <a:ext cx="509700" cy="50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16" name="Google Shape;516;p47"/>
          <p:cNvSpPr/>
          <p:nvPr/>
        </p:nvSpPr>
        <p:spPr>
          <a:xfrm>
            <a:off x="3611425" y="3183525"/>
            <a:ext cx="509700" cy="509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517" name="Google Shape;517;p47"/>
          <p:cNvSpPr/>
          <p:nvPr/>
        </p:nvSpPr>
        <p:spPr>
          <a:xfrm flipH="1" rot="-8894431">
            <a:off x="5209636" y="3498532"/>
            <a:ext cx="5357056" cy="1950526"/>
          </a:xfrm>
          <a:custGeom>
            <a:rect b="b" l="l" r="r" t="t"/>
            <a:pathLst>
              <a:path extrusionOk="0" h="2934781" w="3615014">
                <a:moveTo>
                  <a:pt x="230387" y="2304255"/>
                </a:moveTo>
                <a:cubicBezTo>
                  <a:pt x="451606" y="2384748"/>
                  <a:pt x="697443" y="2344532"/>
                  <a:pt x="937768" y="2332459"/>
                </a:cubicBezTo>
                <a:cubicBezTo>
                  <a:pt x="1008494" y="2328186"/>
                  <a:pt x="1079467" y="2325245"/>
                  <a:pt x="1150224" y="2325679"/>
                </a:cubicBezTo>
                <a:cubicBezTo>
                  <a:pt x="1311927" y="2325771"/>
                  <a:pt x="1480350" y="2347938"/>
                  <a:pt x="1629883" y="2394624"/>
                </a:cubicBezTo>
                <a:cubicBezTo>
                  <a:pt x="1698937" y="2415831"/>
                  <a:pt x="1765575" y="2441744"/>
                  <a:pt x="1830108" y="2472331"/>
                </a:cubicBezTo>
                <a:cubicBezTo>
                  <a:pt x="2065633" y="2578273"/>
                  <a:pt x="2245513" y="2769135"/>
                  <a:pt x="2455337" y="2867956"/>
                </a:cubicBezTo>
                <a:cubicBezTo>
                  <a:pt x="2807356" y="3040398"/>
                  <a:pt x="3227313" y="2859226"/>
                  <a:pt x="3448192" y="2551710"/>
                </a:cubicBezTo>
                <a:cubicBezTo>
                  <a:pt x="3654299" y="2270726"/>
                  <a:pt x="3678917" y="1907175"/>
                  <a:pt x="3468629" y="1620928"/>
                </a:cubicBezTo>
                <a:cubicBezTo>
                  <a:pt x="3299896" y="1387219"/>
                  <a:pt x="3045296" y="1220102"/>
                  <a:pt x="2885296" y="976052"/>
                </a:cubicBezTo>
                <a:cubicBezTo>
                  <a:pt x="2770568" y="813177"/>
                  <a:pt x="2688788" y="622748"/>
                  <a:pt x="2602084" y="447396"/>
                </a:cubicBezTo>
                <a:cubicBezTo>
                  <a:pt x="2553622" y="351393"/>
                  <a:pt x="2503086" y="261735"/>
                  <a:pt x="2431834" y="185545"/>
                </a:cubicBezTo>
                <a:cubicBezTo>
                  <a:pt x="2286543" y="25735"/>
                  <a:pt x="2056870" y="-12283"/>
                  <a:pt x="1849585" y="3166"/>
                </a:cubicBezTo>
                <a:cubicBezTo>
                  <a:pt x="1614803" y="20658"/>
                  <a:pt x="1380021" y="108550"/>
                  <a:pt x="1213704" y="277494"/>
                </a:cubicBezTo>
                <a:cubicBezTo>
                  <a:pt x="1015802" y="476095"/>
                  <a:pt x="910797" y="743488"/>
                  <a:pt x="745130" y="967291"/>
                </a:cubicBezTo>
                <a:cubicBezTo>
                  <a:pt x="560915" y="1231433"/>
                  <a:pt x="282192" y="1418332"/>
                  <a:pt x="107081" y="1689874"/>
                </a:cubicBezTo>
                <a:cubicBezTo>
                  <a:pt x="-44125" y="1920085"/>
                  <a:pt x="-61868" y="2194691"/>
                  <a:pt x="229891" y="2304069"/>
                </a:cubicBezTo>
                <a:lnTo>
                  <a:pt x="230387" y="2304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18" name="Google Shape;518;p47"/>
          <p:cNvSpPr/>
          <p:nvPr/>
        </p:nvSpPr>
        <p:spPr>
          <a:xfrm flipH="1" rot="4506078">
            <a:off x="7504373" y="-1194939"/>
            <a:ext cx="1694347" cy="2868875"/>
          </a:xfrm>
          <a:custGeom>
            <a:rect b="b" l="l" r="r" t="t"/>
            <a:pathLst>
              <a:path extrusionOk="0" h="2703300" w="3004379">
                <a:moveTo>
                  <a:pt x="2836008" y="937465"/>
                </a:moveTo>
                <a:cubicBezTo>
                  <a:pt x="2806528" y="890160"/>
                  <a:pt x="2773890" y="846136"/>
                  <a:pt x="2738806" y="806509"/>
                </a:cubicBezTo>
                <a:cubicBezTo>
                  <a:pt x="2532358" y="573573"/>
                  <a:pt x="2256236" y="432214"/>
                  <a:pt x="2007953" y="252714"/>
                </a:cubicBezTo>
                <a:cubicBezTo>
                  <a:pt x="1614317" y="-31892"/>
                  <a:pt x="1009865" y="-202166"/>
                  <a:pt x="917835" y="450047"/>
                </a:cubicBezTo>
                <a:cubicBezTo>
                  <a:pt x="895509" y="608309"/>
                  <a:pt x="905759" y="769853"/>
                  <a:pt x="882503" y="927992"/>
                </a:cubicBezTo>
                <a:cubicBezTo>
                  <a:pt x="822399" y="1337053"/>
                  <a:pt x="442790" y="1499774"/>
                  <a:pt x="187044" y="1775959"/>
                </a:cubicBezTo>
                <a:cubicBezTo>
                  <a:pt x="-60156" y="2042918"/>
                  <a:pt x="-94466" y="2455137"/>
                  <a:pt x="281149" y="2634575"/>
                </a:cubicBezTo>
                <a:cubicBezTo>
                  <a:pt x="668375" y="2819555"/>
                  <a:pt x="1039840" y="2593028"/>
                  <a:pt x="1373837" y="2403931"/>
                </a:cubicBezTo>
                <a:cubicBezTo>
                  <a:pt x="1545108" y="2306967"/>
                  <a:pt x="1720374" y="2206908"/>
                  <a:pt x="1915613" y="2167961"/>
                </a:cubicBezTo>
                <a:cubicBezTo>
                  <a:pt x="2149993" y="2121213"/>
                  <a:pt x="2402209" y="2186599"/>
                  <a:pt x="2628259" y="2095177"/>
                </a:cubicBezTo>
                <a:cubicBezTo>
                  <a:pt x="3108166" y="1901095"/>
                  <a:pt x="3071657" y="1315351"/>
                  <a:pt x="2836008" y="937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pic>
        <p:nvPicPr>
          <p:cNvPr id="519" name="Google Shape;519;p47"/>
          <p:cNvPicPr preferRelativeResize="0"/>
          <p:nvPr/>
        </p:nvPicPr>
        <p:blipFill>
          <a:blip r:embed="rId3">
            <a:alphaModFix/>
          </a:blip>
          <a:stretch>
            <a:fillRect/>
          </a:stretch>
        </p:blipFill>
        <p:spPr>
          <a:xfrm flipH="1">
            <a:off x="5408240" y="1801000"/>
            <a:ext cx="3898935" cy="2916125"/>
          </a:xfrm>
          <a:prstGeom prst="rect">
            <a:avLst/>
          </a:prstGeom>
          <a:noFill/>
          <a:ln>
            <a:noFill/>
          </a:ln>
        </p:spPr>
      </p:pic>
      <p:sp>
        <p:nvSpPr>
          <p:cNvPr id="520" name="Google Shape;520;p47"/>
          <p:cNvSpPr/>
          <p:nvPr/>
        </p:nvSpPr>
        <p:spPr>
          <a:xfrm>
            <a:off x="1835433" y="3265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 name="Google Shape;521;p47"/>
          <p:cNvGrpSpPr/>
          <p:nvPr/>
        </p:nvGrpSpPr>
        <p:grpSpPr>
          <a:xfrm>
            <a:off x="2764242" y="3265527"/>
            <a:ext cx="346056" cy="345674"/>
            <a:chOff x="3303268" y="3817349"/>
            <a:chExt cx="346056" cy="345674"/>
          </a:xfrm>
        </p:grpSpPr>
        <p:sp>
          <p:nvSpPr>
            <p:cNvPr id="522" name="Google Shape;522;p4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 name="Google Shape;526;p47"/>
          <p:cNvGrpSpPr/>
          <p:nvPr/>
        </p:nvGrpSpPr>
        <p:grpSpPr>
          <a:xfrm>
            <a:off x="3693456" y="3265515"/>
            <a:ext cx="346056" cy="345674"/>
            <a:chOff x="3752358" y="3817349"/>
            <a:chExt cx="346056" cy="345674"/>
          </a:xfrm>
        </p:grpSpPr>
        <p:sp>
          <p:nvSpPr>
            <p:cNvPr id="527" name="Google Shape;527;p4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4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536" name="Google Shape;536;p48"/>
          <p:cNvGrpSpPr/>
          <p:nvPr/>
        </p:nvGrpSpPr>
        <p:grpSpPr>
          <a:xfrm>
            <a:off x="908348" y="1520120"/>
            <a:ext cx="316911" cy="360138"/>
            <a:chOff x="2435238" y="2517424"/>
            <a:chExt cx="256837" cy="291870"/>
          </a:xfrm>
        </p:grpSpPr>
        <p:sp>
          <p:nvSpPr>
            <p:cNvPr id="537" name="Google Shape;537;p48"/>
            <p:cNvSpPr/>
            <p:nvPr/>
          </p:nvSpPr>
          <p:spPr>
            <a:xfrm>
              <a:off x="2619053" y="2718896"/>
              <a:ext cx="38416" cy="73129"/>
            </a:xfrm>
            <a:custGeom>
              <a:rect b="b" l="l" r="r" t="t"/>
              <a:pathLst>
                <a:path extrusionOk="0" h="73129" w="38416">
                  <a:moveTo>
                    <a:pt x="14913" y="4297"/>
                  </a:moveTo>
                  <a:lnTo>
                    <a:pt x="14913" y="5027"/>
                  </a:lnTo>
                  <a:cubicBezTo>
                    <a:pt x="6403" y="6891"/>
                    <a:pt x="0" y="14107"/>
                    <a:pt x="0" y="22701"/>
                  </a:cubicBezTo>
                  <a:cubicBezTo>
                    <a:pt x="0" y="31295"/>
                    <a:pt x="6403" y="38511"/>
                    <a:pt x="14913" y="40375"/>
                  </a:cubicBezTo>
                  <a:lnTo>
                    <a:pt x="14913" y="59185"/>
                  </a:lnTo>
                  <a:cubicBezTo>
                    <a:pt x="11185" y="57726"/>
                    <a:pt x="8591" y="54320"/>
                    <a:pt x="8591" y="50429"/>
                  </a:cubicBezTo>
                  <a:cubicBezTo>
                    <a:pt x="8591" y="48078"/>
                    <a:pt x="6646" y="46132"/>
                    <a:pt x="4295" y="46132"/>
                  </a:cubicBezTo>
                  <a:cubicBezTo>
                    <a:pt x="1945" y="46132"/>
                    <a:pt x="0" y="48078"/>
                    <a:pt x="0" y="50429"/>
                  </a:cubicBezTo>
                  <a:cubicBezTo>
                    <a:pt x="0" y="59023"/>
                    <a:pt x="6403" y="66238"/>
                    <a:pt x="14913" y="68103"/>
                  </a:cubicBezTo>
                  <a:lnTo>
                    <a:pt x="14913" y="68833"/>
                  </a:lnTo>
                  <a:cubicBezTo>
                    <a:pt x="14913" y="71184"/>
                    <a:pt x="16858" y="73130"/>
                    <a:pt x="19208" y="73130"/>
                  </a:cubicBezTo>
                  <a:cubicBezTo>
                    <a:pt x="21559" y="73130"/>
                    <a:pt x="23504" y="71184"/>
                    <a:pt x="23504" y="68833"/>
                  </a:cubicBezTo>
                  <a:lnTo>
                    <a:pt x="23504" y="68103"/>
                  </a:lnTo>
                  <a:cubicBezTo>
                    <a:pt x="32014" y="66238"/>
                    <a:pt x="38416" y="59023"/>
                    <a:pt x="38416" y="50429"/>
                  </a:cubicBezTo>
                  <a:cubicBezTo>
                    <a:pt x="38416" y="41835"/>
                    <a:pt x="32014" y="34619"/>
                    <a:pt x="23504" y="32754"/>
                  </a:cubicBezTo>
                  <a:lnTo>
                    <a:pt x="23504" y="13945"/>
                  </a:lnTo>
                  <a:cubicBezTo>
                    <a:pt x="27232" y="15404"/>
                    <a:pt x="29825" y="18809"/>
                    <a:pt x="29825" y="22701"/>
                  </a:cubicBezTo>
                  <a:cubicBezTo>
                    <a:pt x="29825" y="25052"/>
                    <a:pt x="31770" y="26998"/>
                    <a:pt x="34121" y="26998"/>
                  </a:cubicBezTo>
                  <a:cubicBezTo>
                    <a:pt x="36471" y="26998"/>
                    <a:pt x="38416" y="25052"/>
                    <a:pt x="38416" y="22701"/>
                  </a:cubicBezTo>
                  <a:cubicBezTo>
                    <a:pt x="38416" y="14107"/>
                    <a:pt x="32014" y="6891"/>
                    <a:pt x="23504" y="5027"/>
                  </a:cubicBezTo>
                  <a:lnTo>
                    <a:pt x="23504" y="4297"/>
                  </a:lnTo>
                  <a:cubicBezTo>
                    <a:pt x="23504" y="1946"/>
                    <a:pt x="21559" y="0"/>
                    <a:pt x="19208" y="0"/>
                  </a:cubicBezTo>
                  <a:cubicBezTo>
                    <a:pt x="16858" y="81"/>
                    <a:pt x="14913" y="1946"/>
                    <a:pt x="14913" y="4297"/>
                  </a:cubicBezTo>
                  <a:lnTo>
                    <a:pt x="14913" y="4297"/>
                  </a:lnTo>
                  <a:close/>
                  <a:moveTo>
                    <a:pt x="8591" y="22782"/>
                  </a:moveTo>
                  <a:cubicBezTo>
                    <a:pt x="8591" y="18891"/>
                    <a:pt x="11185" y="15485"/>
                    <a:pt x="14913" y="14026"/>
                  </a:cubicBezTo>
                  <a:lnTo>
                    <a:pt x="14913" y="31538"/>
                  </a:lnTo>
                  <a:cubicBezTo>
                    <a:pt x="11185" y="29998"/>
                    <a:pt x="8591" y="26674"/>
                    <a:pt x="8591" y="22782"/>
                  </a:cubicBezTo>
                  <a:lnTo>
                    <a:pt x="8591" y="22782"/>
                  </a:lnTo>
                  <a:close/>
                  <a:moveTo>
                    <a:pt x="29825" y="50429"/>
                  </a:moveTo>
                  <a:cubicBezTo>
                    <a:pt x="29825" y="54320"/>
                    <a:pt x="27232" y="57726"/>
                    <a:pt x="23504" y="59185"/>
                  </a:cubicBezTo>
                  <a:lnTo>
                    <a:pt x="23504" y="41673"/>
                  </a:lnTo>
                  <a:cubicBezTo>
                    <a:pt x="27232" y="43132"/>
                    <a:pt x="29825" y="46537"/>
                    <a:pt x="29825" y="50429"/>
                  </a:cubicBezTo>
                  <a:lnTo>
                    <a:pt x="29825" y="504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38" name="Google Shape;538;p48"/>
            <p:cNvSpPr/>
            <p:nvPr/>
          </p:nvSpPr>
          <p:spPr>
            <a:xfrm>
              <a:off x="2524228" y="2569312"/>
              <a:ext cx="29420" cy="8593"/>
            </a:xfrm>
            <a:custGeom>
              <a:rect b="b" l="l" r="r" t="t"/>
              <a:pathLst>
                <a:path extrusionOk="0" h="8593" w="29420">
                  <a:moveTo>
                    <a:pt x="4296" y="0"/>
                  </a:moveTo>
                  <a:cubicBezTo>
                    <a:pt x="1945" y="0"/>
                    <a:pt x="0" y="1946"/>
                    <a:pt x="0" y="4297"/>
                  </a:cubicBezTo>
                  <a:cubicBezTo>
                    <a:pt x="0" y="6648"/>
                    <a:pt x="1945" y="8594"/>
                    <a:pt x="4296" y="8594"/>
                  </a:cubicBezTo>
                  <a:lnTo>
                    <a:pt x="25125" y="8594"/>
                  </a:lnTo>
                  <a:cubicBezTo>
                    <a:pt x="27475" y="8594"/>
                    <a:pt x="29420" y="6648"/>
                    <a:pt x="29420" y="4297"/>
                  </a:cubicBezTo>
                  <a:cubicBezTo>
                    <a:pt x="29420" y="1946"/>
                    <a:pt x="27475" y="0"/>
                    <a:pt x="25125" y="0"/>
                  </a:cubicBezTo>
                  <a:lnTo>
                    <a:pt x="429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39" name="Google Shape;539;p48"/>
            <p:cNvSpPr/>
            <p:nvPr/>
          </p:nvSpPr>
          <p:spPr>
            <a:xfrm>
              <a:off x="2466360" y="2630767"/>
              <a:ext cx="103902" cy="8593"/>
            </a:xfrm>
            <a:custGeom>
              <a:rect b="b" l="l" r="r" t="t"/>
              <a:pathLst>
                <a:path extrusionOk="0" h="8593" w="103902">
                  <a:moveTo>
                    <a:pt x="99607" y="0"/>
                  </a:moveTo>
                  <a:lnTo>
                    <a:pt x="4295" y="0"/>
                  </a:lnTo>
                  <a:cubicBezTo>
                    <a:pt x="1945" y="0"/>
                    <a:pt x="0" y="1946"/>
                    <a:pt x="0" y="4297"/>
                  </a:cubicBezTo>
                  <a:cubicBezTo>
                    <a:pt x="0" y="6648"/>
                    <a:pt x="1945" y="8594"/>
                    <a:pt x="4295" y="8594"/>
                  </a:cubicBezTo>
                  <a:lnTo>
                    <a:pt x="99607" y="8594"/>
                  </a:lnTo>
                  <a:cubicBezTo>
                    <a:pt x="101957" y="8594"/>
                    <a:pt x="103902" y="6648"/>
                    <a:pt x="103902" y="4297"/>
                  </a:cubicBezTo>
                  <a:cubicBezTo>
                    <a:pt x="103902" y="1865"/>
                    <a:pt x="101957" y="0"/>
                    <a:pt x="99607" y="0"/>
                  </a:cubicBezTo>
                  <a:lnTo>
                    <a:pt x="9960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40" name="Google Shape;540;p48"/>
            <p:cNvSpPr/>
            <p:nvPr/>
          </p:nvSpPr>
          <p:spPr>
            <a:xfrm>
              <a:off x="2583392" y="2630767"/>
              <a:ext cx="26502" cy="8593"/>
            </a:xfrm>
            <a:custGeom>
              <a:rect b="b" l="l" r="r" t="t"/>
              <a:pathLst>
                <a:path extrusionOk="0" h="8593" w="26502">
                  <a:moveTo>
                    <a:pt x="22207" y="0"/>
                  </a:moveTo>
                  <a:lnTo>
                    <a:pt x="4296" y="0"/>
                  </a:lnTo>
                  <a:cubicBezTo>
                    <a:pt x="1945" y="0"/>
                    <a:pt x="0" y="1946"/>
                    <a:pt x="0" y="4297"/>
                  </a:cubicBezTo>
                  <a:cubicBezTo>
                    <a:pt x="0" y="6648"/>
                    <a:pt x="1945" y="8594"/>
                    <a:pt x="4296" y="8594"/>
                  </a:cubicBezTo>
                  <a:lnTo>
                    <a:pt x="22207" y="8594"/>
                  </a:lnTo>
                  <a:cubicBezTo>
                    <a:pt x="24557" y="8594"/>
                    <a:pt x="26502" y="6648"/>
                    <a:pt x="26502" y="4297"/>
                  </a:cubicBezTo>
                  <a:cubicBezTo>
                    <a:pt x="26421" y="1865"/>
                    <a:pt x="24557" y="0"/>
                    <a:pt x="22207" y="0"/>
                  </a:cubicBezTo>
                  <a:lnTo>
                    <a:pt x="2220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41" name="Google Shape;541;p48"/>
            <p:cNvSpPr/>
            <p:nvPr/>
          </p:nvSpPr>
          <p:spPr>
            <a:xfrm>
              <a:off x="2466360" y="2655982"/>
              <a:ext cx="103902" cy="8593"/>
            </a:xfrm>
            <a:custGeom>
              <a:rect b="b" l="l" r="r" t="t"/>
              <a:pathLst>
                <a:path extrusionOk="0" h="8593" w="103902">
                  <a:moveTo>
                    <a:pt x="99607" y="0"/>
                  </a:moveTo>
                  <a:lnTo>
                    <a:pt x="4295" y="0"/>
                  </a:lnTo>
                  <a:cubicBezTo>
                    <a:pt x="1945" y="0"/>
                    <a:pt x="0" y="1946"/>
                    <a:pt x="0" y="4297"/>
                  </a:cubicBezTo>
                  <a:cubicBezTo>
                    <a:pt x="0" y="6648"/>
                    <a:pt x="1945" y="8594"/>
                    <a:pt x="4295" y="8594"/>
                  </a:cubicBezTo>
                  <a:lnTo>
                    <a:pt x="99607" y="8594"/>
                  </a:lnTo>
                  <a:cubicBezTo>
                    <a:pt x="101957" y="8594"/>
                    <a:pt x="103902" y="6648"/>
                    <a:pt x="103902" y="4297"/>
                  </a:cubicBezTo>
                  <a:cubicBezTo>
                    <a:pt x="103902" y="1946"/>
                    <a:pt x="101957" y="0"/>
                    <a:pt x="99607" y="0"/>
                  </a:cubicBezTo>
                  <a:lnTo>
                    <a:pt x="9960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42" name="Google Shape;542;p48"/>
            <p:cNvSpPr/>
            <p:nvPr/>
          </p:nvSpPr>
          <p:spPr>
            <a:xfrm>
              <a:off x="2583392" y="2655982"/>
              <a:ext cx="26502" cy="8593"/>
            </a:xfrm>
            <a:custGeom>
              <a:rect b="b" l="l" r="r" t="t"/>
              <a:pathLst>
                <a:path extrusionOk="0" h="8593" w="26502">
                  <a:moveTo>
                    <a:pt x="22207" y="0"/>
                  </a:moveTo>
                  <a:lnTo>
                    <a:pt x="4296" y="0"/>
                  </a:lnTo>
                  <a:cubicBezTo>
                    <a:pt x="1945" y="0"/>
                    <a:pt x="0" y="1946"/>
                    <a:pt x="0" y="4297"/>
                  </a:cubicBezTo>
                  <a:cubicBezTo>
                    <a:pt x="0" y="6648"/>
                    <a:pt x="1945" y="8594"/>
                    <a:pt x="4296" y="8594"/>
                  </a:cubicBezTo>
                  <a:lnTo>
                    <a:pt x="22207" y="8594"/>
                  </a:lnTo>
                  <a:cubicBezTo>
                    <a:pt x="24557" y="8594"/>
                    <a:pt x="26502" y="6648"/>
                    <a:pt x="26502" y="4297"/>
                  </a:cubicBezTo>
                  <a:cubicBezTo>
                    <a:pt x="26421" y="1946"/>
                    <a:pt x="24557" y="0"/>
                    <a:pt x="22207" y="0"/>
                  </a:cubicBezTo>
                  <a:lnTo>
                    <a:pt x="2220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43" name="Google Shape;543;p48"/>
            <p:cNvSpPr/>
            <p:nvPr/>
          </p:nvSpPr>
          <p:spPr>
            <a:xfrm>
              <a:off x="2466360" y="2681277"/>
              <a:ext cx="103902" cy="8593"/>
            </a:xfrm>
            <a:custGeom>
              <a:rect b="b" l="l" r="r" t="t"/>
              <a:pathLst>
                <a:path extrusionOk="0" h="8593" w="103902">
                  <a:moveTo>
                    <a:pt x="99607" y="0"/>
                  </a:moveTo>
                  <a:lnTo>
                    <a:pt x="4295" y="0"/>
                  </a:lnTo>
                  <a:cubicBezTo>
                    <a:pt x="1945" y="0"/>
                    <a:pt x="0" y="1946"/>
                    <a:pt x="0" y="4297"/>
                  </a:cubicBezTo>
                  <a:cubicBezTo>
                    <a:pt x="0" y="6648"/>
                    <a:pt x="1945" y="8594"/>
                    <a:pt x="4295" y="8594"/>
                  </a:cubicBezTo>
                  <a:lnTo>
                    <a:pt x="99607" y="8594"/>
                  </a:lnTo>
                  <a:cubicBezTo>
                    <a:pt x="101957" y="8594"/>
                    <a:pt x="103902" y="6648"/>
                    <a:pt x="103902" y="4297"/>
                  </a:cubicBezTo>
                  <a:cubicBezTo>
                    <a:pt x="103902" y="1865"/>
                    <a:pt x="101957" y="0"/>
                    <a:pt x="99607" y="0"/>
                  </a:cubicBezTo>
                  <a:lnTo>
                    <a:pt x="9960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44" name="Google Shape;544;p48"/>
            <p:cNvSpPr/>
            <p:nvPr/>
          </p:nvSpPr>
          <p:spPr>
            <a:xfrm>
              <a:off x="2583392" y="2681277"/>
              <a:ext cx="26502" cy="8593"/>
            </a:xfrm>
            <a:custGeom>
              <a:rect b="b" l="l" r="r" t="t"/>
              <a:pathLst>
                <a:path extrusionOk="0" h="8593" w="26502">
                  <a:moveTo>
                    <a:pt x="22207" y="0"/>
                  </a:moveTo>
                  <a:lnTo>
                    <a:pt x="4296" y="0"/>
                  </a:lnTo>
                  <a:cubicBezTo>
                    <a:pt x="1945" y="0"/>
                    <a:pt x="0" y="1946"/>
                    <a:pt x="0" y="4297"/>
                  </a:cubicBezTo>
                  <a:cubicBezTo>
                    <a:pt x="0" y="6648"/>
                    <a:pt x="1945" y="8594"/>
                    <a:pt x="4296" y="8594"/>
                  </a:cubicBezTo>
                  <a:lnTo>
                    <a:pt x="22207" y="8594"/>
                  </a:lnTo>
                  <a:cubicBezTo>
                    <a:pt x="24557" y="8594"/>
                    <a:pt x="26502" y="6648"/>
                    <a:pt x="26502" y="4297"/>
                  </a:cubicBezTo>
                  <a:cubicBezTo>
                    <a:pt x="26421" y="1865"/>
                    <a:pt x="24557" y="0"/>
                    <a:pt x="22207" y="0"/>
                  </a:cubicBezTo>
                  <a:lnTo>
                    <a:pt x="2220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45" name="Google Shape;545;p48"/>
            <p:cNvSpPr/>
            <p:nvPr/>
          </p:nvSpPr>
          <p:spPr>
            <a:xfrm>
              <a:off x="2466360" y="2706491"/>
              <a:ext cx="103902" cy="8593"/>
            </a:xfrm>
            <a:custGeom>
              <a:rect b="b" l="l" r="r" t="t"/>
              <a:pathLst>
                <a:path extrusionOk="0" h="8593" w="103902">
                  <a:moveTo>
                    <a:pt x="99607" y="0"/>
                  </a:moveTo>
                  <a:lnTo>
                    <a:pt x="4295" y="0"/>
                  </a:lnTo>
                  <a:cubicBezTo>
                    <a:pt x="1945" y="0"/>
                    <a:pt x="0" y="1946"/>
                    <a:pt x="0" y="4297"/>
                  </a:cubicBezTo>
                  <a:cubicBezTo>
                    <a:pt x="0" y="6648"/>
                    <a:pt x="1945" y="8594"/>
                    <a:pt x="4295" y="8594"/>
                  </a:cubicBezTo>
                  <a:lnTo>
                    <a:pt x="99607" y="8594"/>
                  </a:lnTo>
                  <a:cubicBezTo>
                    <a:pt x="101957" y="8594"/>
                    <a:pt x="103902" y="6648"/>
                    <a:pt x="103902" y="4297"/>
                  </a:cubicBezTo>
                  <a:cubicBezTo>
                    <a:pt x="103902" y="1946"/>
                    <a:pt x="101957" y="0"/>
                    <a:pt x="99607" y="0"/>
                  </a:cubicBezTo>
                  <a:lnTo>
                    <a:pt x="9960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46" name="Google Shape;546;p48"/>
            <p:cNvSpPr/>
            <p:nvPr/>
          </p:nvSpPr>
          <p:spPr>
            <a:xfrm>
              <a:off x="2466360" y="2731787"/>
              <a:ext cx="103902" cy="8593"/>
            </a:xfrm>
            <a:custGeom>
              <a:rect b="b" l="l" r="r" t="t"/>
              <a:pathLst>
                <a:path extrusionOk="0" h="8593" w="103902">
                  <a:moveTo>
                    <a:pt x="99607" y="0"/>
                  </a:moveTo>
                  <a:lnTo>
                    <a:pt x="4295" y="0"/>
                  </a:lnTo>
                  <a:cubicBezTo>
                    <a:pt x="1945" y="0"/>
                    <a:pt x="0" y="1946"/>
                    <a:pt x="0" y="4297"/>
                  </a:cubicBezTo>
                  <a:cubicBezTo>
                    <a:pt x="0" y="6648"/>
                    <a:pt x="1945" y="8594"/>
                    <a:pt x="4295" y="8594"/>
                  </a:cubicBezTo>
                  <a:lnTo>
                    <a:pt x="99607" y="8594"/>
                  </a:lnTo>
                  <a:cubicBezTo>
                    <a:pt x="101957" y="8594"/>
                    <a:pt x="103902" y="6648"/>
                    <a:pt x="103902" y="4297"/>
                  </a:cubicBezTo>
                  <a:cubicBezTo>
                    <a:pt x="103902" y="1865"/>
                    <a:pt x="101957" y="0"/>
                    <a:pt x="99607" y="0"/>
                  </a:cubicBezTo>
                  <a:lnTo>
                    <a:pt x="9960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47" name="Google Shape;547;p48"/>
            <p:cNvSpPr/>
            <p:nvPr/>
          </p:nvSpPr>
          <p:spPr>
            <a:xfrm>
              <a:off x="2466360" y="2757001"/>
              <a:ext cx="103902" cy="8593"/>
            </a:xfrm>
            <a:custGeom>
              <a:rect b="b" l="l" r="r" t="t"/>
              <a:pathLst>
                <a:path extrusionOk="0" h="8593" w="103902">
                  <a:moveTo>
                    <a:pt x="99607" y="0"/>
                  </a:moveTo>
                  <a:lnTo>
                    <a:pt x="4295" y="0"/>
                  </a:lnTo>
                  <a:cubicBezTo>
                    <a:pt x="1945" y="0"/>
                    <a:pt x="0" y="1946"/>
                    <a:pt x="0" y="4297"/>
                  </a:cubicBezTo>
                  <a:cubicBezTo>
                    <a:pt x="0" y="6648"/>
                    <a:pt x="1945" y="8594"/>
                    <a:pt x="4295" y="8594"/>
                  </a:cubicBezTo>
                  <a:lnTo>
                    <a:pt x="99607" y="8594"/>
                  </a:lnTo>
                  <a:cubicBezTo>
                    <a:pt x="101957" y="8594"/>
                    <a:pt x="103902" y="6648"/>
                    <a:pt x="103902" y="4297"/>
                  </a:cubicBezTo>
                  <a:cubicBezTo>
                    <a:pt x="103902" y="1946"/>
                    <a:pt x="101957" y="0"/>
                    <a:pt x="99607" y="0"/>
                  </a:cubicBezTo>
                  <a:lnTo>
                    <a:pt x="9960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48" name="Google Shape;548;p48"/>
            <p:cNvSpPr/>
            <p:nvPr/>
          </p:nvSpPr>
          <p:spPr>
            <a:xfrm>
              <a:off x="2435238" y="2517424"/>
              <a:ext cx="256837" cy="291870"/>
            </a:xfrm>
            <a:custGeom>
              <a:rect b="b" l="l" r="r" t="t"/>
              <a:pathLst>
                <a:path extrusionOk="0" h="291870" w="256837">
                  <a:moveTo>
                    <a:pt x="203023" y="131828"/>
                  </a:moveTo>
                  <a:cubicBezTo>
                    <a:pt x="205373" y="131828"/>
                    <a:pt x="207318" y="129882"/>
                    <a:pt x="207318" y="127531"/>
                  </a:cubicBezTo>
                  <a:cubicBezTo>
                    <a:pt x="207318" y="126558"/>
                    <a:pt x="207318" y="13864"/>
                    <a:pt x="207318" y="11269"/>
                  </a:cubicBezTo>
                  <a:cubicBezTo>
                    <a:pt x="207318" y="5027"/>
                    <a:pt x="202293" y="0"/>
                    <a:pt x="196052" y="0"/>
                  </a:cubicBezTo>
                  <a:lnTo>
                    <a:pt x="11266" y="0"/>
                  </a:lnTo>
                  <a:cubicBezTo>
                    <a:pt x="5025" y="0"/>
                    <a:pt x="0" y="5027"/>
                    <a:pt x="0" y="11269"/>
                  </a:cubicBezTo>
                  <a:lnTo>
                    <a:pt x="0" y="280601"/>
                  </a:lnTo>
                  <a:cubicBezTo>
                    <a:pt x="0" y="286844"/>
                    <a:pt x="5025" y="291870"/>
                    <a:pt x="11266" y="291870"/>
                  </a:cubicBezTo>
                  <a:lnTo>
                    <a:pt x="196052" y="291870"/>
                  </a:lnTo>
                  <a:cubicBezTo>
                    <a:pt x="196782" y="291870"/>
                    <a:pt x="197511" y="291789"/>
                    <a:pt x="198241" y="291627"/>
                  </a:cubicBezTo>
                  <a:cubicBezTo>
                    <a:pt x="199862" y="291789"/>
                    <a:pt x="201402" y="291870"/>
                    <a:pt x="203023" y="291870"/>
                  </a:cubicBezTo>
                  <a:cubicBezTo>
                    <a:pt x="232686" y="291870"/>
                    <a:pt x="256838" y="267710"/>
                    <a:pt x="256838" y="238036"/>
                  </a:cubicBezTo>
                  <a:cubicBezTo>
                    <a:pt x="256838" y="209741"/>
                    <a:pt x="234955" y="186554"/>
                    <a:pt x="207237" y="184365"/>
                  </a:cubicBezTo>
                  <a:lnTo>
                    <a:pt x="207237" y="147476"/>
                  </a:lnTo>
                  <a:cubicBezTo>
                    <a:pt x="207237" y="145124"/>
                    <a:pt x="205292" y="143179"/>
                    <a:pt x="202942" y="143179"/>
                  </a:cubicBezTo>
                  <a:cubicBezTo>
                    <a:pt x="200591" y="143179"/>
                    <a:pt x="198646" y="145124"/>
                    <a:pt x="198646" y="147476"/>
                  </a:cubicBezTo>
                  <a:lnTo>
                    <a:pt x="198646" y="184365"/>
                  </a:lnTo>
                  <a:cubicBezTo>
                    <a:pt x="190136" y="185013"/>
                    <a:pt x="181788" y="187770"/>
                    <a:pt x="174413" y="192391"/>
                  </a:cubicBezTo>
                  <a:cubicBezTo>
                    <a:pt x="174008" y="190526"/>
                    <a:pt x="172306" y="189067"/>
                    <a:pt x="170280" y="189067"/>
                  </a:cubicBezTo>
                  <a:lnTo>
                    <a:pt x="152368" y="189067"/>
                  </a:lnTo>
                  <a:cubicBezTo>
                    <a:pt x="150018" y="189067"/>
                    <a:pt x="148073" y="191013"/>
                    <a:pt x="148073" y="193364"/>
                  </a:cubicBezTo>
                  <a:cubicBezTo>
                    <a:pt x="148073" y="195715"/>
                    <a:pt x="150018" y="197661"/>
                    <a:pt x="152368" y="197661"/>
                  </a:cubicBezTo>
                  <a:lnTo>
                    <a:pt x="167362" y="197661"/>
                  </a:lnTo>
                  <a:cubicBezTo>
                    <a:pt x="155853" y="207795"/>
                    <a:pt x="149045" y="222389"/>
                    <a:pt x="149045" y="238118"/>
                  </a:cubicBezTo>
                  <a:cubicBezTo>
                    <a:pt x="149045" y="256603"/>
                    <a:pt x="158447" y="273547"/>
                    <a:pt x="173765" y="283438"/>
                  </a:cubicBezTo>
                  <a:lnTo>
                    <a:pt x="11103" y="283438"/>
                  </a:lnTo>
                  <a:cubicBezTo>
                    <a:pt x="9645" y="283438"/>
                    <a:pt x="8429" y="282222"/>
                    <a:pt x="8429" y="280763"/>
                  </a:cubicBezTo>
                  <a:lnTo>
                    <a:pt x="8429" y="74508"/>
                  </a:lnTo>
                  <a:lnTo>
                    <a:pt x="71727" y="74508"/>
                  </a:lnTo>
                  <a:cubicBezTo>
                    <a:pt x="73185" y="74508"/>
                    <a:pt x="74482" y="75157"/>
                    <a:pt x="75293" y="76292"/>
                  </a:cubicBezTo>
                  <a:cubicBezTo>
                    <a:pt x="81776" y="85453"/>
                    <a:pt x="92394" y="90966"/>
                    <a:pt x="103578" y="90966"/>
                  </a:cubicBezTo>
                  <a:cubicBezTo>
                    <a:pt x="114843" y="90966"/>
                    <a:pt x="125380" y="85453"/>
                    <a:pt x="131863" y="76292"/>
                  </a:cubicBezTo>
                  <a:cubicBezTo>
                    <a:pt x="132674" y="75157"/>
                    <a:pt x="133971" y="74508"/>
                    <a:pt x="135429" y="74508"/>
                  </a:cubicBezTo>
                  <a:lnTo>
                    <a:pt x="155448" y="74508"/>
                  </a:lnTo>
                  <a:cubicBezTo>
                    <a:pt x="157798" y="74508"/>
                    <a:pt x="159743" y="72562"/>
                    <a:pt x="159743" y="70211"/>
                  </a:cubicBezTo>
                  <a:cubicBezTo>
                    <a:pt x="159743" y="67860"/>
                    <a:pt x="157798" y="65914"/>
                    <a:pt x="155448" y="65914"/>
                  </a:cubicBezTo>
                  <a:lnTo>
                    <a:pt x="135429" y="65914"/>
                  </a:lnTo>
                  <a:cubicBezTo>
                    <a:pt x="131215" y="65914"/>
                    <a:pt x="127325" y="67941"/>
                    <a:pt x="124893" y="71265"/>
                  </a:cubicBezTo>
                  <a:cubicBezTo>
                    <a:pt x="120030" y="78156"/>
                    <a:pt x="112007" y="82291"/>
                    <a:pt x="103578" y="82291"/>
                  </a:cubicBezTo>
                  <a:cubicBezTo>
                    <a:pt x="95149" y="82291"/>
                    <a:pt x="87125" y="78156"/>
                    <a:pt x="82263" y="71265"/>
                  </a:cubicBezTo>
                  <a:cubicBezTo>
                    <a:pt x="79912" y="67860"/>
                    <a:pt x="75941" y="65914"/>
                    <a:pt x="71727" y="65914"/>
                  </a:cubicBezTo>
                  <a:lnTo>
                    <a:pt x="8429" y="65914"/>
                  </a:lnTo>
                  <a:lnTo>
                    <a:pt x="8429" y="46537"/>
                  </a:lnTo>
                  <a:lnTo>
                    <a:pt x="71727" y="46537"/>
                  </a:lnTo>
                  <a:cubicBezTo>
                    <a:pt x="75941" y="46537"/>
                    <a:pt x="79831" y="44510"/>
                    <a:pt x="82263" y="41186"/>
                  </a:cubicBezTo>
                  <a:cubicBezTo>
                    <a:pt x="87125" y="34295"/>
                    <a:pt x="95149" y="30160"/>
                    <a:pt x="103578" y="30160"/>
                  </a:cubicBezTo>
                  <a:cubicBezTo>
                    <a:pt x="112007" y="30160"/>
                    <a:pt x="120030" y="34295"/>
                    <a:pt x="124893" y="41186"/>
                  </a:cubicBezTo>
                  <a:cubicBezTo>
                    <a:pt x="127244" y="44591"/>
                    <a:pt x="131215" y="46537"/>
                    <a:pt x="135429" y="46537"/>
                  </a:cubicBezTo>
                  <a:lnTo>
                    <a:pt x="198727" y="46537"/>
                  </a:lnTo>
                  <a:lnTo>
                    <a:pt x="198727" y="65914"/>
                  </a:lnTo>
                  <a:lnTo>
                    <a:pt x="175385" y="65914"/>
                  </a:lnTo>
                  <a:cubicBezTo>
                    <a:pt x="173035" y="65914"/>
                    <a:pt x="171090" y="67860"/>
                    <a:pt x="171090" y="70211"/>
                  </a:cubicBezTo>
                  <a:cubicBezTo>
                    <a:pt x="171090" y="72562"/>
                    <a:pt x="173035" y="74508"/>
                    <a:pt x="175385" y="74508"/>
                  </a:cubicBezTo>
                  <a:lnTo>
                    <a:pt x="198727" y="74508"/>
                  </a:lnTo>
                  <a:lnTo>
                    <a:pt x="198727" y="127612"/>
                  </a:lnTo>
                  <a:cubicBezTo>
                    <a:pt x="198727" y="129882"/>
                    <a:pt x="200672" y="131828"/>
                    <a:pt x="203023" y="131828"/>
                  </a:cubicBezTo>
                  <a:lnTo>
                    <a:pt x="203023" y="131828"/>
                  </a:lnTo>
                  <a:close/>
                  <a:moveTo>
                    <a:pt x="248328" y="238036"/>
                  </a:moveTo>
                  <a:cubicBezTo>
                    <a:pt x="248328" y="263008"/>
                    <a:pt x="227985" y="283357"/>
                    <a:pt x="203023" y="283357"/>
                  </a:cubicBezTo>
                  <a:cubicBezTo>
                    <a:pt x="177979" y="283357"/>
                    <a:pt x="157717" y="262926"/>
                    <a:pt x="157717" y="238036"/>
                  </a:cubicBezTo>
                  <a:cubicBezTo>
                    <a:pt x="157717" y="213065"/>
                    <a:pt x="178060" y="192715"/>
                    <a:pt x="203023" y="192715"/>
                  </a:cubicBezTo>
                  <a:cubicBezTo>
                    <a:pt x="227985" y="192715"/>
                    <a:pt x="248328" y="213065"/>
                    <a:pt x="248328" y="238036"/>
                  </a:cubicBezTo>
                  <a:lnTo>
                    <a:pt x="248328" y="238036"/>
                  </a:lnTo>
                  <a:close/>
                  <a:moveTo>
                    <a:pt x="135510" y="37943"/>
                  </a:moveTo>
                  <a:cubicBezTo>
                    <a:pt x="134052" y="37943"/>
                    <a:pt x="132755" y="37294"/>
                    <a:pt x="131944" y="36159"/>
                  </a:cubicBezTo>
                  <a:cubicBezTo>
                    <a:pt x="125461" y="26998"/>
                    <a:pt x="114843" y="21485"/>
                    <a:pt x="103659" y="21485"/>
                  </a:cubicBezTo>
                  <a:cubicBezTo>
                    <a:pt x="92475" y="21485"/>
                    <a:pt x="81857" y="26998"/>
                    <a:pt x="75374" y="36159"/>
                  </a:cubicBezTo>
                  <a:cubicBezTo>
                    <a:pt x="74563" y="37294"/>
                    <a:pt x="73266" y="37943"/>
                    <a:pt x="71808" y="37943"/>
                  </a:cubicBezTo>
                  <a:lnTo>
                    <a:pt x="8510" y="37943"/>
                  </a:lnTo>
                  <a:lnTo>
                    <a:pt x="8510" y="11350"/>
                  </a:lnTo>
                  <a:cubicBezTo>
                    <a:pt x="8510" y="9891"/>
                    <a:pt x="9726" y="8675"/>
                    <a:pt x="11184" y="8675"/>
                  </a:cubicBezTo>
                  <a:lnTo>
                    <a:pt x="195971" y="8675"/>
                  </a:lnTo>
                  <a:cubicBezTo>
                    <a:pt x="197430" y="8675"/>
                    <a:pt x="198646" y="9891"/>
                    <a:pt x="198646" y="11350"/>
                  </a:cubicBezTo>
                  <a:lnTo>
                    <a:pt x="198646" y="37943"/>
                  </a:lnTo>
                  <a:lnTo>
                    <a:pt x="135510" y="379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549" name="Google Shape;549;p48"/>
          <p:cNvGrpSpPr/>
          <p:nvPr/>
        </p:nvGrpSpPr>
        <p:grpSpPr>
          <a:xfrm>
            <a:off x="7902110" y="2662861"/>
            <a:ext cx="360117" cy="360137"/>
            <a:chOff x="8103252" y="3443545"/>
            <a:chExt cx="291853" cy="291869"/>
          </a:xfrm>
        </p:grpSpPr>
        <p:sp>
          <p:nvSpPr>
            <p:cNvPr id="550" name="Google Shape;550;p48"/>
            <p:cNvSpPr/>
            <p:nvPr/>
          </p:nvSpPr>
          <p:spPr>
            <a:xfrm>
              <a:off x="8229931" y="3552915"/>
              <a:ext cx="38416" cy="73129"/>
            </a:xfrm>
            <a:custGeom>
              <a:rect b="b" l="l" r="r" t="t"/>
              <a:pathLst>
                <a:path extrusionOk="0" h="73129" w="38416">
                  <a:moveTo>
                    <a:pt x="29825" y="22701"/>
                  </a:moveTo>
                  <a:cubicBezTo>
                    <a:pt x="29825" y="25052"/>
                    <a:pt x="31770" y="26998"/>
                    <a:pt x="34121" y="26998"/>
                  </a:cubicBezTo>
                  <a:cubicBezTo>
                    <a:pt x="36471" y="26998"/>
                    <a:pt x="38416" y="25052"/>
                    <a:pt x="38416" y="22701"/>
                  </a:cubicBezTo>
                  <a:cubicBezTo>
                    <a:pt x="38416" y="14107"/>
                    <a:pt x="32014" y="6891"/>
                    <a:pt x="23504" y="5027"/>
                  </a:cubicBezTo>
                  <a:lnTo>
                    <a:pt x="23504" y="4297"/>
                  </a:lnTo>
                  <a:cubicBezTo>
                    <a:pt x="23504" y="1946"/>
                    <a:pt x="21558" y="0"/>
                    <a:pt x="19208" y="0"/>
                  </a:cubicBezTo>
                  <a:cubicBezTo>
                    <a:pt x="16858" y="0"/>
                    <a:pt x="14912" y="1946"/>
                    <a:pt x="14912" y="4297"/>
                  </a:cubicBezTo>
                  <a:lnTo>
                    <a:pt x="14912" y="5027"/>
                  </a:lnTo>
                  <a:cubicBezTo>
                    <a:pt x="6403" y="6891"/>
                    <a:pt x="0" y="14107"/>
                    <a:pt x="0" y="22701"/>
                  </a:cubicBezTo>
                  <a:cubicBezTo>
                    <a:pt x="0" y="31295"/>
                    <a:pt x="6403" y="38511"/>
                    <a:pt x="14912" y="40375"/>
                  </a:cubicBezTo>
                  <a:lnTo>
                    <a:pt x="14912" y="59185"/>
                  </a:lnTo>
                  <a:cubicBezTo>
                    <a:pt x="11185" y="57725"/>
                    <a:pt x="8591" y="54320"/>
                    <a:pt x="8591" y="50429"/>
                  </a:cubicBezTo>
                  <a:cubicBezTo>
                    <a:pt x="8591" y="48078"/>
                    <a:pt x="6646" y="46132"/>
                    <a:pt x="4295" y="46132"/>
                  </a:cubicBezTo>
                  <a:cubicBezTo>
                    <a:pt x="1945" y="46132"/>
                    <a:pt x="0" y="48078"/>
                    <a:pt x="0" y="50429"/>
                  </a:cubicBezTo>
                  <a:cubicBezTo>
                    <a:pt x="0" y="59023"/>
                    <a:pt x="6403" y="66238"/>
                    <a:pt x="14912" y="68103"/>
                  </a:cubicBezTo>
                  <a:lnTo>
                    <a:pt x="14912" y="68833"/>
                  </a:lnTo>
                  <a:cubicBezTo>
                    <a:pt x="14912" y="71184"/>
                    <a:pt x="16858" y="73130"/>
                    <a:pt x="19208" y="73130"/>
                  </a:cubicBezTo>
                  <a:cubicBezTo>
                    <a:pt x="21558" y="73130"/>
                    <a:pt x="23504" y="71184"/>
                    <a:pt x="23504" y="68833"/>
                  </a:cubicBezTo>
                  <a:lnTo>
                    <a:pt x="23504" y="68103"/>
                  </a:lnTo>
                  <a:cubicBezTo>
                    <a:pt x="32014" y="66238"/>
                    <a:pt x="38416" y="59023"/>
                    <a:pt x="38416" y="50429"/>
                  </a:cubicBezTo>
                  <a:cubicBezTo>
                    <a:pt x="38416" y="41835"/>
                    <a:pt x="32014" y="34619"/>
                    <a:pt x="23504" y="32754"/>
                  </a:cubicBezTo>
                  <a:lnTo>
                    <a:pt x="23504" y="13945"/>
                  </a:lnTo>
                  <a:cubicBezTo>
                    <a:pt x="27232" y="15485"/>
                    <a:pt x="29825" y="18809"/>
                    <a:pt x="29825" y="22701"/>
                  </a:cubicBezTo>
                  <a:lnTo>
                    <a:pt x="29825" y="22701"/>
                  </a:lnTo>
                  <a:close/>
                  <a:moveTo>
                    <a:pt x="8591" y="22701"/>
                  </a:moveTo>
                  <a:cubicBezTo>
                    <a:pt x="8591" y="18809"/>
                    <a:pt x="11185" y="15404"/>
                    <a:pt x="14912" y="13945"/>
                  </a:cubicBezTo>
                  <a:lnTo>
                    <a:pt x="14912" y="31457"/>
                  </a:lnTo>
                  <a:cubicBezTo>
                    <a:pt x="11185" y="29998"/>
                    <a:pt x="8591" y="26593"/>
                    <a:pt x="8591" y="22701"/>
                  </a:cubicBezTo>
                  <a:lnTo>
                    <a:pt x="8591" y="22701"/>
                  </a:lnTo>
                  <a:close/>
                  <a:moveTo>
                    <a:pt x="29825" y="50429"/>
                  </a:moveTo>
                  <a:cubicBezTo>
                    <a:pt x="29825" y="54320"/>
                    <a:pt x="27232" y="57725"/>
                    <a:pt x="23504" y="59185"/>
                  </a:cubicBezTo>
                  <a:lnTo>
                    <a:pt x="23504" y="41673"/>
                  </a:lnTo>
                  <a:cubicBezTo>
                    <a:pt x="27232" y="43132"/>
                    <a:pt x="29825" y="46537"/>
                    <a:pt x="29825" y="50429"/>
                  </a:cubicBezTo>
                  <a:lnTo>
                    <a:pt x="29825" y="504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51" name="Google Shape;551;p48"/>
            <p:cNvSpPr/>
            <p:nvPr/>
          </p:nvSpPr>
          <p:spPr>
            <a:xfrm>
              <a:off x="8195324" y="3535646"/>
              <a:ext cx="107630" cy="107667"/>
            </a:xfrm>
            <a:custGeom>
              <a:rect b="b" l="l" r="r" t="t"/>
              <a:pathLst>
                <a:path extrusionOk="0" h="107667" w="107630">
                  <a:moveTo>
                    <a:pt x="53815" y="0"/>
                  </a:moveTo>
                  <a:cubicBezTo>
                    <a:pt x="24152" y="0"/>
                    <a:pt x="0" y="24160"/>
                    <a:pt x="0" y="53834"/>
                  </a:cubicBezTo>
                  <a:cubicBezTo>
                    <a:pt x="0" y="83507"/>
                    <a:pt x="24152" y="107668"/>
                    <a:pt x="53815" y="107668"/>
                  </a:cubicBezTo>
                  <a:cubicBezTo>
                    <a:pt x="83478" y="107668"/>
                    <a:pt x="107631" y="83507"/>
                    <a:pt x="107631" y="53834"/>
                  </a:cubicBezTo>
                  <a:cubicBezTo>
                    <a:pt x="107631" y="24160"/>
                    <a:pt x="83478" y="0"/>
                    <a:pt x="53815" y="0"/>
                  </a:cubicBezTo>
                  <a:lnTo>
                    <a:pt x="53815" y="0"/>
                  </a:lnTo>
                  <a:close/>
                  <a:moveTo>
                    <a:pt x="53815" y="99155"/>
                  </a:moveTo>
                  <a:cubicBezTo>
                    <a:pt x="28853" y="99155"/>
                    <a:pt x="8510" y="78805"/>
                    <a:pt x="8510" y="53834"/>
                  </a:cubicBezTo>
                  <a:cubicBezTo>
                    <a:pt x="8510" y="28863"/>
                    <a:pt x="28853" y="8513"/>
                    <a:pt x="53815" y="8513"/>
                  </a:cubicBezTo>
                  <a:cubicBezTo>
                    <a:pt x="78778" y="8513"/>
                    <a:pt x="99121" y="28863"/>
                    <a:pt x="99121" y="53834"/>
                  </a:cubicBezTo>
                  <a:cubicBezTo>
                    <a:pt x="99121" y="78805"/>
                    <a:pt x="78778" y="99155"/>
                    <a:pt x="53815" y="99155"/>
                  </a:cubicBezTo>
                  <a:lnTo>
                    <a:pt x="53815" y="991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52" name="Google Shape;552;p48"/>
            <p:cNvSpPr/>
            <p:nvPr/>
          </p:nvSpPr>
          <p:spPr>
            <a:xfrm>
              <a:off x="8121815" y="3443545"/>
              <a:ext cx="47169" cy="47185"/>
            </a:xfrm>
            <a:custGeom>
              <a:rect b="b" l="l" r="r" t="t"/>
              <a:pathLst>
                <a:path extrusionOk="0" h="47185" w="47169">
                  <a:moveTo>
                    <a:pt x="47169" y="23593"/>
                  </a:moveTo>
                  <a:cubicBezTo>
                    <a:pt x="47169" y="10621"/>
                    <a:pt x="36633" y="0"/>
                    <a:pt x="23585" y="0"/>
                  </a:cubicBezTo>
                  <a:cubicBezTo>
                    <a:pt x="10617" y="0"/>
                    <a:pt x="0" y="10540"/>
                    <a:pt x="0" y="23593"/>
                  </a:cubicBezTo>
                  <a:cubicBezTo>
                    <a:pt x="0" y="36565"/>
                    <a:pt x="10536" y="47186"/>
                    <a:pt x="23585" y="47186"/>
                  </a:cubicBezTo>
                  <a:cubicBezTo>
                    <a:pt x="36552" y="47105"/>
                    <a:pt x="47169" y="36565"/>
                    <a:pt x="47169" y="23593"/>
                  </a:cubicBezTo>
                  <a:lnTo>
                    <a:pt x="47169" y="23593"/>
                  </a:lnTo>
                  <a:close/>
                  <a:moveTo>
                    <a:pt x="8591" y="23593"/>
                  </a:moveTo>
                  <a:cubicBezTo>
                    <a:pt x="8591" y="15323"/>
                    <a:pt x="15318" y="8594"/>
                    <a:pt x="23585" y="8594"/>
                  </a:cubicBezTo>
                  <a:cubicBezTo>
                    <a:pt x="31851" y="8594"/>
                    <a:pt x="38578" y="15323"/>
                    <a:pt x="38578" y="23593"/>
                  </a:cubicBezTo>
                  <a:cubicBezTo>
                    <a:pt x="38578" y="31862"/>
                    <a:pt x="31851" y="38592"/>
                    <a:pt x="23585" y="38592"/>
                  </a:cubicBezTo>
                  <a:cubicBezTo>
                    <a:pt x="15318" y="38592"/>
                    <a:pt x="8591" y="31862"/>
                    <a:pt x="8591" y="23593"/>
                  </a:cubicBezTo>
                  <a:lnTo>
                    <a:pt x="8591" y="2359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53" name="Google Shape;553;p48"/>
            <p:cNvSpPr/>
            <p:nvPr/>
          </p:nvSpPr>
          <p:spPr>
            <a:xfrm>
              <a:off x="8106821" y="3499730"/>
              <a:ext cx="77156" cy="37051"/>
            </a:xfrm>
            <a:custGeom>
              <a:rect b="b" l="l" r="r" t="t"/>
              <a:pathLst>
                <a:path extrusionOk="0" h="37051" w="77156">
                  <a:moveTo>
                    <a:pt x="0" y="26431"/>
                  </a:moveTo>
                  <a:lnTo>
                    <a:pt x="0" y="27809"/>
                  </a:lnTo>
                  <a:cubicBezTo>
                    <a:pt x="0" y="32916"/>
                    <a:pt x="4133" y="37051"/>
                    <a:pt x="9239" y="37051"/>
                  </a:cubicBezTo>
                  <a:lnTo>
                    <a:pt x="67917" y="37051"/>
                  </a:lnTo>
                  <a:cubicBezTo>
                    <a:pt x="73023" y="37051"/>
                    <a:pt x="77157" y="32916"/>
                    <a:pt x="77157" y="27809"/>
                  </a:cubicBezTo>
                  <a:lnTo>
                    <a:pt x="77157" y="26431"/>
                  </a:lnTo>
                  <a:cubicBezTo>
                    <a:pt x="77157" y="11837"/>
                    <a:pt x="65324" y="0"/>
                    <a:pt x="50735" y="0"/>
                  </a:cubicBezTo>
                  <a:lnTo>
                    <a:pt x="26503" y="0"/>
                  </a:lnTo>
                  <a:cubicBezTo>
                    <a:pt x="11914" y="0"/>
                    <a:pt x="0" y="11837"/>
                    <a:pt x="0" y="26431"/>
                  </a:cubicBezTo>
                  <a:lnTo>
                    <a:pt x="0" y="26431"/>
                  </a:lnTo>
                  <a:close/>
                  <a:moveTo>
                    <a:pt x="8591" y="26431"/>
                  </a:moveTo>
                  <a:cubicBezTo>
                    <a:pt x="8591" y="16539"/>
                    <a:pt x="16615" y="8513"/>
                    <a:pt x="26503" y="8513"/>
                  </a:cubicBezTo>
                  <a:lnTo>
                    <a:pt x="50735" y="8513"/>
                  </a:lnTo>
                  <a:cubicBezTo>
                    <a:pt x="60623" y="8513"/>
                    <a:pt x="68647" y="16539"/>
                    <a:pt x="68647" y="26431"/>
                  </a:cubicBezTo>
                  <a:lnTo>
                    <a:pt x="68647" y="27809"/>
                  </a:lnTo>
                  <a:cubicBezTo>
                    <a:pt x="68647" y="28133"/>
                    <a:pt x="68323" y="28457"/>
                    <a:pt x="67998" y="28457"/>
                  </a:cubicBezTo>
                  <a:lnTo>
                    <a:pt x="9321" y="28457"/>
                  </a:lnTo>
                  <a:cubicBezTo>
                    <a:pt x="8996" y="28457"/>
                    <a:pt x="8672" y="28133"/>
                    <a:pt x="8672" y="27809"/>
                  </a:cubicBezTo>
                  <a:lnTo>
                    <a:pt x="8672" y="264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554" name="Google Shape;554;p48"/>
            <p:cNvGrpSpPr/>
            <p:nvPr/>
          </p:nvGrpSpPr>
          <p:grpSpPr>
            <a:xfrm>
              <a:off x="8103252" y="3643881"/>
              <a:ext cx="90283" cy="91533"/>
              <a:chOff x="8103252" y="3643881"/>
              <a:chExt cx="90283" cy="91533"/>
            </a:xfrm>
          </p:grpSpPr>
          <p:sp>
            <p:nvSpPr>
              <p:cNvPr id="555" name="Google Shape;555;p48"/>
              <p:cNvSpPr/>
              <p:nvPr/>
            </p:nvSpPr>
            <p:spPr>
              <a:xfrm>
                <a:off x="8128947" y="3670231"/>
                <a:ext cx="38902" cy="38916"/>
              </a:xfrm>
              <a:custGeom>
                <a:rect b="b" l="l" r="r" t="t"/>
                <a:pathLst>
                  <a:path extrusionOk="0" h="38916" w="38902">
                    <a:moveTo>
                      <a:pt x="19451" y="0"/>
                    </a:moveTo>
                    <a:cubicBezTo>
                      <a:pt x="8753" y="0"/>
                      <a:pt x="0" y="8756"/>
                      <a:pt x="0" y="19458"/>
                    </a:cubicBezTo>
                    <a:cubicBezTo>
                      <a:pt x="0" y="30160"/>
                      <a:pt x="8753" y="38916"/>
                      <a:pt x="19451" y="38916"/>
                    </a:cubicBezTo>
                    <a:cubicBezTo>
                      <a:pt x="30150" y="38916"/>
                      <a:pt x="38902" y="30160"/>
                      <a:pt x="38902" y="19458"/>
                    </a:cubicBezTo>
                    <a:cubicBezTo>
                      <a:pt x="38902" y="8675"/>
                      <a:pt x="30150" y="0"/>
                      <a:pt x="19451" y="0"/>
                    </a:cubicBezTo>
                    <a:lnTo>
                      <a:pt x="19451" y="0"/>
                    </a:lnTo>
                    <a:close/>
                    <a:moveTo>
                      <a:pt x="19451" y="30322"/>
                    </a:moveTo>
                    <a:cubicBezTo>
                      <a:pt x="13454" y="30322"/>
                      <a:pt x="8510" y="25458"/>
                      <a:pt x="8510" y="19377"/>
                    </a:cubicBezTo>
                    <a:cubicBezTo>
                      <a:pt x="8510" y="13377"/>
                      <a:pt x="13373" y="8432"/>
                      <a:pt x="19451" y="8432"/>
                    </a:cubicBezTo>
                    <a:cubicBezTo>
                      <a:pt x="25449" y="8432"/>
                      <a:pt x="30393" y="13296"/>
                      <a:pt x="30393" y="19377"/>
                    </a:cubicBezTo>
                    <a:cubicBezTo>
                      <a:pt x="30311" y="25458"/>
                      <a:pt x="25449" y="30322"/>
                      <a:pt x="19451" y="30322"/>
                    </a:cubicBezTo>
                    <a:lnTo>
                      <a:pt x="19451" y="3032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56" name="Google Shape;556;p48"/>
              <p:cNvSpPr/>
              <p:nvPr/>
            </p:nvSpPr>
            <p:spPr>
              <a:xfrm>
                <a:off x="8103252" y="3643881"/>
                <a:ext cx="90283" cy="91533"/>
              </a:xfrm>
              <a:custGeom>
                <a:rect b="b" l="l" r="r" t="t"/>
                <a:pathLst>
                  <a:path extrusionOk="0" h="91533" w="90283">
                    <a:moveTo>
                      <a:pt x="81374" y="45240"/>
                    </a:moveTo>
                    <a:lnTo>
                      <a:pt x="85751" y="42727"/>
                    </a:lnTo>
                    <a:cubicBezTo>
                      <a:pt x="90046" y="40213"/>
                      <a:pt x="91586" y="34700"/>
                      <a:pt x="89074" y="30322"/>
                    </a:cubicBezTo>
                    <a:lnTo>
                      <a:pt x="80483" y="15404"/>
                    </a:lnTo>
                    <a:cubicBezTo>
                      <a:pt x="77970" y="11107"/>
                      <a:pt x="72378" y="9567"/>
                      <a:pt x="68083" y="12080"/>
                    </a:cubicBezTo>
                    <a:lnTo>
                      <a:pt x="63706" y="14594"/>
                    </a:lnTo>
                    <a:cubicBezTo>
                      <a:pt x="63544" y="14675"/>
                      <a:pt x="63382" y="14675"/>
                      <a:pt x="63220" y="14594"/>
                    </a:cubicBezTo>
                    <a:lnTo>
                      <a:pt x="63058" y="14513"/>
                    </a:lnTo>
                    <a:cubicBezTo>
                      <a:pt x="62896" y="14431"/>
                      <a:pt x="62814" y="14269"/>
                      <a:pt x="62814" y="14107"/>
                    </a:cubicBezTo>
                    <a:lnTo>
                      <a:pt x="62814" y="9080"/>
                    </a:lnTo>
                    <a:cubicBezTo>
                      <a:pt x="62814" y="4054"/>
                      <a:pt x="58762" y="0"/>
                      <a:pt x="53737" y="0"/>
                    </a:cubicBezTo>
                    <a:lnTo>
                      <a:pt x="36555" y="0"/>
                    </a:lnTo>
                    <a:cubicBezTo>
                      <a:pt x="31530" y="0"/>
                      <a:pt x="27478" y="4054"/>
                      <a:pt x="27478" y="9080"/>
                    </a:cubicBezTo>
                    <a:lnTo>
                      <a:pt x="27478" y="14107"/>
                    </a:lnTo>
                    <a:cubicBezTo>
                      <a:pt x="27478" y="14269"/>
                      <a:pt x="27397" y="14431"/>
                      <a:pt x="27235" y="14513"/>
                    </a:cubicBezTo>
                    <a:lnTo>
                      <a:pt x="27073" y="14594"/>
                    </a:lnTo>
                    <a:cubicBezTo>
                      <a:pt x="26911" y="14675"/>
                      <a:pt x="26748" y="14675"/>
                      <a:pt x="26587" y="14594"/>
                    </a:cubicBezTo>
                    <a:lnTo>
                      <a:pt x="22210" y="12080"/>
                    </a:lnTo>
                    <a:cubicBezTo>
                      <a:pt x="20103" y="10864"/>
                      <a:pt x="17671" y="10540"/>
                      <a:pt x="15321" y="11188"/>
                    </a:cubicBezTo>
                    <a:cubicBezTo>
                      <a:pt x="12970" y="11837"/>
                      <a:pt x="11025" y="13296"/>
                      <a:pt x="9810" y="15404"/>
                    </a:cubicBezTo>
                    <a:lnTo>
                      <a:pt x="1219" y="30322"/>
                    </a:lnTo>
                    <a:cubicBezTo>
                      <a:pt x="3" y="32430"/>
                      <a:pt x="-321" y="34862"/>
                      <a:pt x="327" y="37213"/>
                    </a:cubicBezTo>
                    <a:cubicBezTo>
                      <a:pt x="976" y="39565"/>
                      <a:pt x="2434" y="41510"/>
                      <a:pt x="4542" y="42727"/>
                    </a:cubicBezTo>
                    <a:lnTo>
                      <a:pt x="8918" y="45240"/>
                    </a:lnTo>
                    <a:cubicBezTo>
                      <a:pt x="9080" y="45321"/>
                      <a:pt x="9161" y="45564"/>
                      <a:pt x="9161" y="45726"/>
                    </a:cubicBezTo>
                    <a:lnTo>
                      <a:pt x="9161" y="45807"/>
                    </a:lnTo>
                    <a:cubicBezTo>
                      <a:pt x="9161" y="45970"/>
                      <a:pt x="9080" y="46213"/>
                      <a:pt x="8918" y="46294"/>
                    </a:cubicBezTo>
                    <a:lnTo>
                      <a:pt x="4542" y="48807"/>
                    </a:lnTo>
                    <a:cubicBezTo>
                      <a:pt x="2434" y="50023"/>
                      <a:pt x="976" y="51969"/>
                      <a:pt x="327" y="54320"/>
                    </a:cubicBezTo>
                    <a:cubicBezTo>
                      <a:pt x="-321" y="56672"/>
                      <a:pt x="3" y="59104"/>
                      <a:pt x="1219" y="61212"/>
                    </a:cubicBezTo>
                    <a:lnTo>
                      <a:pt x="9810" y="76130"/>
                    </a:lnTo>
                    <a:cubicBezTo>
                      <a:pt x="12322" y="80427"/>
                      <a:pt x="17833" y="81967"/>
                      <a:pt x="22210" y="79454"/>
                    </a:cubicBezTo>
                    <a:lnTo>
                      <a:pt x="26587" y="76940"/>
                    </a:lnTo>
                    <a:cubicBezTo>
                      <a:pt x="26748" y="76859"/>
                      <a:pt x="26911" y="76859"/>
                      <a:pt x="27073" y="76940"/>
                    </a:cubicBezTo>
                    <a:lnTo>
                      <a:pt x="27235" y="77021"/>
                    </a:lnTo>
                    <a:cubicBezTo>
                      <a:pt x="27397" y="77102"/>
                      <a:pt x="27478" y="77265"/>
                      <a:pt x="27478" y="77427"/>
                    </a:cubicBezTo>
                    <a:lnTo>
                      <a:pt x="27478" y="82453"/>
                    </a:lnTo>
                    <a:cubicBezTo>
                      <a:pt x="27478" y="87480"/>
                      <a:pt x="31530" y="91534"/>
                      <a:pt x="36555" y="91534"/>
                    </a:cubicBezTo>
                    <a:lnTo>
                      <a:pt x="53737" y="91534"/>
                    </a:lnTo>
                    <a:cubicBezTo>
                      <a:pt x="58762" y="91534"/>
                      <a:pt x="62814" y="87480"/>
                      <a:pt x="62814" y="82453"/>
                    </a:cubicBezTo>
                    <a:lnTo>
                      <a:pt x="62814" y="77427"/>
                    </a:lnTo>
                    <a:cubicBezTo>
                      <a:pt x="62814" y="77265"/>
                      <a:pt x="62896" y="77102"/>
                      <a:pt x="63058" y="77021"/>
                    </a:cubicBezTo>
                    <a:lnTo>
                      <a:pt x="63220" y="76940"/>
                    </a:lnTo>
                    <a:cubicBezTo>
                      <a:pt x="63382" y="76859"/>
                      <a:pt x="63544" y="76859"/>
                      <a:pt x="63706" y="76940"/>
                    </a:cubicBezTo>
                    <a:lnTo>
                      <a:pt x="68083" y="79454"/>
                    </a:lnTo>
                    <a:cubicBezTo>
                      <a:pt x="72378" y="81967"/>
                      <a:pt x="77970" y="80427"/>
                      <a:pt x="80483" y="76130"/>
                    </a:cubicBezTo>
                    <a:lnTo>
                      <a:pt x="89074" y="61212"/>
                    </a:lnTo>
                    <a:cubicBezTo>
                      <a:pt x="91586" y="56915"/>
                      <a:pt x="90046" y="51321"/>
                      <a:pt x="85751" y="48807"/>
                    </a:cubicBezTo>
                    <a:lnTo>
                      <a:pt x="81374" y="46294"/>
                    </a:lnTo>
                    <a:cubicBezTo>
                      <a:pt x="81212" y="46213"/>
                      <a:pt x="81131" y="45970"/>
                      <a:pt x="81131" y="45807"/>
                    </a:cubicBezTo>
                    <a:lnTo>
                      <a:pt x="81131" y="45726"/>
                    </a:lnTo>
                    <a:cubicBezTo>
                      <a:pt x="81131" y="45564"/>
                      <a:pt x="81212" y="45321"/>
                      <a:pt x="81374" y="45240"/>
                    </a:cubicBezTo>
                    <a:lnTo>
                      <a:pt x="81374" y="45240"/>
                    </a:lnTo>
                    <a:close/>
                    <a:moveTo>
                      <a:pt x="77079" y="53672"/>
                    </a:moveTo>
                    <a:lnTo>
                      <a:pt x="81455" y="56185"/>
                    </a:lnTo>
                    <a:cubicBezTo>
                      <a:pt x="81698" y="56347"/>
                      <a:pt x="81780" y="56672"/>
                      <a:pt x="81617" y="56915"/>
                    </a:cubicBezTo>
                    <a:lnTo>
                      <a:pt x="73026" y="71833"/>
                    </a:lnTo>
                    <a:cubicBezTo>
                      <a:pt x="72864" y="72076"/>
                      <a:pt x="72540" y="72157"/>
                      <a:pt x="72297" y="71995"/>
                    </a:cubicBezTo>
                    <a:lnTo>
                      <a:pt x="67920" y="69481"/>
                    </a:lnTo>
                    <a:cubicBezTo>
                      <a:pt x="65084" y="67860"/>
                      <a:pt x="61598" y="67860"/>
                      <a:pt x="58843" y="69481"/>
                    </a:cubicBezTo>
                    <a:lnTo>
                      <a:pt x="58762" y="69563"/>
                    </a:lnTo>
                    <a:cubicBezTo>
                      <a:pt x="55926" y="71184"/>
                      <a:pt x="54223" y="74184"/>
                      <a:pt x="54223" y="77427"/>
                    </a:cubicBezTo>
                    <a:lnTo>
                      <a:pt x="54223" y="82453"/>
                    </a:lnTo>
                    <a:cubicBezTo>
                      <a:pt x="54223" y="82778"/>
                      <a:pt x="53980" y="82940"/>
                      <a:pt x="53737" y="82940"/>
                    </a:cubicBezTo>
                    <a:lnTo>
                      <a:pt x="36555" y="82940"/>
                    </a:lnTo>
                    <a:cubicBezTo>
                      <a:pt x="36231" y="82940"/>
                      <a:pt x="36069" y="82697"/>
                      <a:pt x="36069" y="82453"/>
                    </a:cubicBezTo>
                    <a:lnTo>
                      <a:pt x="36069" y="77427"/>
                    </a:lnTo>
                    <a:cubicBezTo>
                      <a:pt x="36069" y="74184"/>
                      <a:pt x="34367" y="71184"/>
                      <a:pt x="31530" y="69563"/>
                    </a:cubicBezTo>
                    <a:lnTo>
                      <a:pt x="31449" y="69481"/>
                    </a:lnTo>
                    <a:cubicBezTo>
                      <a:pt x="30072" y="68671"/>
                      <a:pt x="28451" y="68265"/>
                      <a:pt x="26911" y="68265"/>
                    </a:cubicBezTo>
                    <a:cubicBezTo>
                      <a:pt x="25371" y="68265"/>
                      <a:pt x="23750" y="68671"/>
                      <a:pt x="22372" y="69481"/>
                    </a:cubicBezTo>
                    <a:lnTo>
                      <a:pt x="17995" y="71995"/>
                    </a:lnTo>
                    <a:cubicBezTo>
                      <a:pt x="17752" y="72157"/>
                      <a:pt x="17428" y="72076"/>
                      <a:pt x="17266" y="71833"/>
                    </a:cubicBezTo>
                    <a:lnTo>
                      <a:pt x="8675" y="56915"/>
                    </a:lnTo>
                    <a:cubicBezTo>
                      <a:pt x="8594" y="56753"/>
                      <a:pt x="8594" y="56672"/>
                      <a:pt x="8594" y="56509"/>
                    </a:cubicBezTo>
                    <a:cubicBezTo>
                      <a:pt x="8594" y="56347"/>
                      <a:pt x="8756" y="56266"/>
                      <a:pt x="8837" y="56185"/>
                    </a:cubicBezTo>
                    <a:lnTo>
                      <a:pt x="13214" y="53672"/>
                    </a:lnTo>
                    <a:cubicBezTo>
                      <a:pt x="15969" y="52050"/>
                      <a:pt x="17752" y="49051"/>
                      <a:pt x="17752" y="45726"/>
                    </a:cubicBezTo>
                    <a:cubicBezTo>
                      <a:pt x="17752" y="42484"/>
                      <a:pt x="16050" y="39403"/>
                      <a:pt x="13214" y="37862"/>
                    </a:cubicBezTo>
                    <a:lnTo>
                      <a:pt x="8837" y="35349"/>
                    </a:lnTo>
                    <a:cubicBezTo>
                      <a:pt x="8675" y="35268"/>
                      <a:pt x="8594" y="35187"/>
                      <a:pt x="8594" y="35025"/>
                    </a:cubicBezTo>
                    <a:cubicBezTo>
                      <a:pt x="8594" y="34862"/>
                      <a:pt x="8594" y="34781"/>
                      <a:pt x="8675" y="34619"/>
                    </a:cubicBezTo>
                    <a:lnTo>
                      <a:pt x="17266" y="19701"/>
                    </a:lnTo>
                    <a:cubicBezTo>
                      <a:pt x="17347" y="19539"/>
                      <a:pt x="17428" y="19458"/>
                      <a:pt x="17590" y="19458"/>
                    </a:cubicBezTo>
                    <a:cubicBezTo>
                      <a:pt x="17752" y="19458"/>
                      <a:pt x="17833" y="19458"/>
                      <a:pt x="17995" y="19539"/>
                    </a:cubicBezTo>
                    <a:lnTo>
                      <a:pt x="22372" y="22052"/>
                    </a:lnTo>
                    <a:cubicBezTo>
                      <a:pt x="25209" y="23674"/>
                      <a:pt x="28693" y="23674"/>
                      <a:pt x="31449" y="22052"/>
                    </a:cubicBezTo>
                    <a:lnTo>
                      <a:pt x="31530" y="21972"/>
                    </a:lnTo>
                    <a:cubicBezTo>
                      <a:pt x="34367" y="20350"/>
                      <a:pt x="36069" y="17350"/>
                      <a:pt x="36069" y="14107"/>
                    </a:cubicBezTo>
                    <a:lnTo>
                      <a:pt x="36069" y="9080"/>
                    </a:lnTo>
                    <a:cubicBezTo>
                      <a:pt x="36069" y="8756"/>
                      <a:pt x="36312" y="8594"/>
                      <a:pt x="36555" y="8594"/>
                    </a:cubicBezTo>
                    <a:lnTo>
                      <a:pt x="53737" y="8594"/>
                    </a:lnTo>
                    <a:cubicBezTo>
                      <a:pt x="54061" y="8594"/>
                      <a:pt x="54223" y="8837"/>
                      <a:pt x="54223" y="9080"/>
                    </a:cubicBezTo>
                    <a:lnTo>
                      <a:pt x="54223" y="14107"/>
                    </a:lnTo>
                    <a:cubicBezTo>
                      <a:pt x="54223" y="17350"/>
                      <a:pt x="55926" y="20350"/>
                      <a:pt x="58762" y="21972"/>
                    </a:cubicBezTo>
                    <a:lnTo>
                      <a:pt x="58924" y="22052"/>
                    </a:lnTo>
                    <a:cubicBezTo>
                      <a:pt x="61761" y="23674"/>
                      <a:pt x="65246" y="23674"/>
                      <a:pt x="68002" y="22052"/>
                    </a:cubicBezTo>
                    <a:lnTo>
                      <a:pt x="72378" y="19539"/>
                    </a:lnTo>
                    <a:cubicBezTo>
                      <a:pt x="72621" y="19377"/>
                      <a:pt x="72945" y="19458"/>
                      <a:pt x="73108" y="19701"/>
                    </a:cubicBezTo>
                    <a:lnTo>
                      <a:pt x="81698" y="34619"/>
                    </a:lnTo>
                    <a:cubicBezTo>
                      <a:pt x="81860" y="34862"/>
                      <a:pt x="81780" y="35187"/>
                      <a:pt x="81536" y="35349"/>
                    </a:cubicBezTo>
                    <a:lnTo>
                      <a:pt x="77160" y="37862"/>
                    </a:lnTo>
                    <a:cubicBezTo>
                      <a:pt x="74404" y="39484"/>
                      <a:pt x="72621" y="42484"/>
                      <a:pt x="72621" y="45807"/>
                    </a:cubicBezTo>
                    <a:cubicBezTo>
                      <a:pt x="72621" y="49051"/>
                      <a:pt x="74323" y="52050"/>
                      <a:pt x="77079" y="53672"/>
                    </a:cubicBezTo>
                    <a:lnTo>
                      <a:pt x="77079" y="5367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557" name="Google Shape;557;p48"/>
            <p:cNvSpPr/>
            <p:nvPr/>
          </p:nvSpPr>
          <p:spPr>
            <a:xfrm>
              <a:off x="8173677" y="3464949"/>
              <a:ext cx="123018" cy="31951"/>
            </a:xfrm>
            <a:custGeom>
              <a:rect b="b" l="l" r="r" t="t"/>
              <a:pathLst>
                <a:path extrusionOk="0" h="31951" w="123018">
                  <a:moveTo>
                    <a:pt x="117202" y="16296"/>
                  </a:moveTo>
                  <a:cubicBezTo>
                    <a:pt x="119390" y="17188"/>
                    <a:pt x="121902" y="16053"/>
                    <a:pt x="122713" y="13864"/>
                  </a:cubicBezTo>
                  <a:cubicBezTo>
                    <a:pt x="123604" y="11675"/>
                    <a:pt x="122470" y="9161"/>
                    <a:pt x="120282" y="8351"/>
                  </a:cubicBezTo>
                  <a:cubicBezTo>
                    <a:pt x="105936" y="2837"/>
                    <a:pt x="90862" y="0"/>
                    <a:pt x="75463" y="0"/>
                  </a:cubicBezTo>
                  <a:cubicBezTo>
                    <a:pt x="48717" y="0"/>
                    <a:pt x="23187" y="8432"/>
                    <a:pt x="1710" y="24241"/>
                  </a:cubicBezTo>
                  <a:cubicBezTo>
                    <a:pt x="-154" y="25620"/>
                    <a:pt x="-560" y="28295"/>
                    <a:pt x="818" y="30241"/>
                  </a:cubicBezTo>
                  <a:cubicBezTo>
                    <a:pt x="2196" y="32106"/>
                    <a:pt x="4871" y="32511"/>
                    <a:pt x="6816" y="31133"/>
                  </a:cubicBezTo>
                  <a:cubicBezTo>
                    <a:pt x="26834" y="16377"/>
                    <a:pt x="50581" y="8513"/>
                    <a:pt x="75463" y="8513"/>
                  </a:cubicBezTo>
                  <a:cubicBezTo>
                    <a:pt x="89808" y="8513"/>
                    <a:pt x="103910" y="11188"/>
                    <a:pt x="117202" y="16296"/>
                  </a:cubicBezTo>
                  <a:lnTo>
                    <a:pt x="117202" y="162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58" name="Google Shape;558;p48"/>
            <p:cNvSpPr/>
            <p:nvPr/>
          </p:nvSpPr>
          <p:spPr>
            <a:xfrm>
              <a:off x="8357032" y="3541908"/>
              <a:ext cx="16595" cy="87947"/>
            </a:xfrm>
            <a:custGeom>
              <a:rect b="b" l="l" r="r" t="t"/>
              <a:pathLst>
                <a:path extrusionOk="0" h="87947" w="16595">
                  <a:moveTo>
                    <a:pt x="5493" y="87785"/>
                  </a:moveTo>
                  <a:cubicBezTo>
                    <a:pt x="5898" y="87948"/>
                    <a:pt x="6384" y="87948"/>
                    <a:pt x="6790" y="87948"/>
                  </a:cubicBezTo>
                  <a:cubicBezTo>
                    <a:pt x="8572" y="87948"/>
                    <a:pt x="10275" y="86813"/>
                    <a:pt x="10842" y="84948"/>
                  </a:cubicBezTo>
                  <a:cubicBezTo>
                    <a:pt x="14651" y="72868"/>
                    <a:pt x="16596" y="60301"/>
                    <a:pt x="16596" y="47572"/>
                  </a:cubicBezTo>
                  <a:cubicBezTo>
                    <a:pt x="16596" y="32168"/>
                    <a:pt x="13759" y="17007"/>
                    <a:pt x="8248" y="2738"/>
                  </a:cubicBezTo>
                  <a:cubicBezTo>
                    <a:pt x="7356" y="549"/>
                    <a:pt x="4925" y="-586"/>
                    <a:pt x="2737" y="306"/>
                  </a:cubicBezTo>
                  <a:cubicBezTo>
                    <a:pt x="549" y="1197"/>
                    <a:pt x="-586" y="3629"/>
                    <a:pt x="305" y="5819"/>
                  </a:cubicBezTo>
                  <a:cubicBezTo>
                    <a:pt x="5493" y="19115"/>
                    <a:pt x="8086" y="33222"/>
                    <a:pt x="8086" y="47572"/>
                  </a:cubicBezTo>
                  <a:cubicBezTo>
                    <a:pt x="8086" y="59409"/>
                    <a:pt x="6303" y="71165"/>
                    <a:pt x="2737" y="82435"/>
                  </a:cubicBezTo>
                  <a:cubicBezTo>
                    <a:pt x="2008" y="84624"/>
                    <a:pt x="3304" y="87056"/>
                    <a:pt x="5493" y="87785"/>
                  </a:cubicBezTo>
                  <a:lnTo>
                    <a:pt x="5493" y="877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59" name="Google Shape;559;p48"/>
            <p:cNvSpPr/>
            <p:nvPr/>
          </p:nvSpPr>
          <p:spPr>
            <a:xfrm>
              <a:off x="8202103" y="3697410"/>
              <a:ext cx="94639" cy="16601"/>
            </a:xfrm>
            <a:custGeom>
              <a:rect b="b" l="l" r="r" t="t"/>
              <a:pathLst>
                <a:path extrusionOk="0" h="16601" w="94639">
                  <a:moveTo>
                    <a:pt x="94368" y="2738"/>
                  </a:moveTo>
                  <a:cubicBezTo>
                    <a:pt x="93476" y="549"/>
                    <a:pt x="91045" y="-586"/>
                    <a:pt x="88856" y="306"/>
                  </a:cubicBezTo>
                  <a:cubicBezTo>
                    <a:pt x="75484" y="5494"/>
                    <a:pt x="61463" y="8089"/>
                    <a:pt x="47118" y="8089"/>
                  </a:cubicBezTo>
                  <a:cubicBezTo>
                    <a:pt x="32934" y="8089"/>
                    <a:pt x="18994" y="5494"/>
                    <a:pt x="5783" y="468"/>
                  </a:cubicBezTo>
                  <a:cubicBezTo>
                    <a:pt x="3595" y="-343"/>
                    <a:pt x="1083" y="711"/>
                    <a:pt x="272" y="2900"/>
                  </a:cubicBezTo>
                  <a:cubicBezTo>
                    <a:pt x="-538" y="5089"/>
                    <a:pt x="516" y="7602"/>
                    <a:pt x="2704" y="8413"/>
                  </a:cubicBezTo>
                  <a:cubicBezTo>
                    <a:pt x="16887" y="13845"/>
                    <a:pt x="31800" y="16602"/>
                    <a:pt x="47036" y="16602"/>
                  </a:cubicBezTo>
                  <a:cubicBezTo>
                    <a:pt x="62516" y="16602"/>
                    <a:pt x="77591" y="13764"/>
                    <a:pt x="91856" y="8251"/>
                  </a:cubicBezTo>
                  <a:cubicBezTo>
                    <a:pt x="94125" y="7440"/>
                    <a:pt x="95178" y="4927"/>
                    <a:pt x="94368" y="2738"/>
                  </a:cubicBezTo>
                  <a:lnTo>
                    <a:pt x="94368" y="27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60" name="Google Shape;560;p48"/>
            <p:cNvSpPr/>
            <p:nvPr/>
          </p:nvSpPr>
          <p:spPr>
            <a:xfrm>
              <a:off x="8124652" y="3545285"/>
              <a:ext cx="15984" cy="90326"/>
            </a:xfrm>
            <a:custGeom>
              <a:rect b="b" l="l" r="r" t="t"/>
              <a:pathLst>
                <a:path extrusionOk="0" h="90326" w="15984">
                  <a:moveTo>
                    <a:pt x="12481" y="252"/>
                  </a:moveTo>
                  <a:cubicBezTo>
                    <a:pt x="10212" y="-558"/>
                    <a:pt x="7780" y="658"/>
                    <a:pt x="7051" y="2847"/>
                  </a:cubicBezTo>
                  <a:cubicBezTo>
                    <a:pt x="2350" y="16143"/>
                    <a:pt x="0" y="30007"/>
                    <a:pt x="0" y="44195"/>
                  </a:cubicBezTo>
                  <a:cubicBezTo>
                    <a:pt x="0" y="59113"/>
                    <a:pt x="2594" y="73625"/>
                    <a:pt x="7780" y="87570"/>
                  </a:cubicBezTo>
                  <a:cubicBezTo>
                    <a:pt x="8429" y="89273"/>
                    <a:pt x="10050" y="90327"/>
                    <a:pt x="11752" y="90327"/>
                  </a:cubicBezTo>
                  <a:cubicBezTo>
                    <a:pt x="12238" y="90327"/>
                    <a:pt x="12724" y="90246"/>
                    <a:pt x="13211" y="90084"/>
                  </a:cubicBezTo>
                  <a:cubicBezTo>
                    <a:pt x="15399" y="89273"/>
                    <a:pt x="16533" y="86760"/>
                    <a:pt x="15723" y="84571"/>
                  </a:cubicBezTo>
                  <a:cubicBezTo>
                    <a:pt x="10941" y="71680"/>
                    <a:pt x="8510" y="58059"/>
                    <a:pt x="8510" y="44195"/>
                  </a:cubicBezTo>
                  <a:cubicBezTo>
                    <a:pt x="8510" y="31061"/>
                    <a:pt x="10698" y="18089"/>
                    <a:pt x="15075" y="5684"/>
                  </a:cubicBezTo>
                  <a:cubicBezTo>
                    <a:pt x="15885" y="3496"/>
                    <a:pt x="14751" y="1063"/>
                    <a:pt x="12481" y="252"/>
                  </a:cubicBezTo>
                  <a:lnTo>
                    <a:pt x="12481" y="2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61" name="Google Shape;561;p48"/>
            <p:cNvSpPr/>
            <p:nvPr/>
          </p:nvSpPr>
          <p:spPr>
            <a:xfrm>
              <a:off x="8305305" y="3443545"/>
              <a:ext cx="89800" cy="89831"/>
            </a:xfrm>
            <a:custGeom>
              <a:rect b="b" l="l" r="r" t="t"/>
              <a:pathLst>
                <a:path extrusionOk="0" h="89831" w="89800">
                  <a:moveTo>
                    <a:pt x="76103" y="0"/>
                  </a:moveTo>
                  <a:cubicBezTo>
                    <a:pt x="69295" y="0"/>
                    <a:pt x="20019" y="0"/>
                    <a:pt x="13616" y="0"/>
                  </a:cubicBezTo>
                  <a:cubicBezTo>
                    <a:pt x="6079" y="0"/>
                    <a:pt x="0" y="6081"/>
                    <a:pt x="0" y="13621"/>
                  </a:cubicBezTo>
                  <a:lnTo>
                    <a:pt x="0" y="76211"/>
                  </a:lnTo>
                  <a:cubicBezTo>
                    <a:pt x="0" y="83750"/>
                    <a:pt x="6079" y="89831"/>
                    <a:pt x="13616" y="89831"/>
                  </a:cubicBezTo>
                  <a:lnTo>
                    <a:pt x="34931" y="89831"/>
                  </a:lnTo>
                  <a:cubicBezTo>
                    <a:pt x="37282" y="89831"/>
                    <a:pt x="39227" y="87885"/>
                    <a:pt x="39227" y="85534"/>
                  </a:cubicBezTo>
                  <a:cubicBezTo>
                    <a:pt x="39227" y="83183"/>
                    <a:pt x="37282" y="81237"/>
                    <a:pt x="34931" y="81237"/>
                  </a:cubicBezTo>
                  <a:lnTo>
                    <a:pt x="13616" y="81237"/>
                  </a:lnTo>
                  <a:cubicBezTo>
                    <a:pt x="10861" y="81237"/>
                    <a:pt x="8510" y="78967"/>
                    <a:pt x="8510" y="76130"/>
                  </a:cubicBezTo>
                  <a:lnTo>
                    <a:pt x="8510" y="13540"/>
                  </a:lnTo>
                  <a:cubicBezTo>
                    <a:pt x="8510" y="10783"/>
                    <a:pt x="10779" y="8513"/>
                    <a:pt x="13616" y="8513"/>
                  </a:cubicBezTo>
                  <a:lnTo>
                    <a:pt x="28934" y="8513"/>
                  </a:lnTo>
                  <a:lnTo>
                    <a:pt x="28934" y="35754"/>
                  </a:lnTo>
                  <a:cubicBezTo>
                    <a:pt x="28934" y="40375"/>
                    <a:pt x="32662" y="44105"/>
                    <a:pt x="37282" y="44105"/>
                  </a:cubicBezTo>
                  <a:lnTo>
                    <a:pt x="52518" y="44105"/>
                  </a:lnTo>
                  <a:cubicBezTo>
                    <a:pt x="57138" y="44105"/>
                    <a:pt x="60866" y="40375"/>
                    <a:pt x="60866" y="35754"/>
                  </a:cubicBezTo>
                  <a:lnTo>
                    <a:pt x="60866" y="8513"/>
                  </a:lnTo>
                  <a:lnTo>
                    <a:pt x="76184" y="8513"/>
                  </a:lnTo>
                  <a:cubicBezTo>
                    <a:pt x="78940" y="8513"/>
                    <a:pt x="81209" y="10783"/>
                    <a:pt x="81209" y="13540"/>
                  </a:cubicBezTo>
                  <a:lnTo>
                    <a:pt x="81209" y="76130"/>
                  </a:lnTo>
                  <a:cubicBezTo>
                    <a:pt x="81209" y="78886"/>
                    <a:pt x="78940" y="81237"/>
                    <a:pt x="76184" y="81237"/>
                  </a:cubicBezTo>
                  <a:lnTo>
                    <a:pt x="54869" y="81237"/>
                  </a:lnTo>
                  <a:cubicBezTo>
                    <a:pt x="52518" y="81237"/>
                    <a:pt x="50573" y="83183"/>
                    <a:pt x="50573" y="85534"/>
                  </a:cubicBezTo>
                  <a:cubicBezTo>
                    <a:pt x="50573" y="87885"/>
                    <a:pt x="52518" y="89831"/>
                    <a:pt x="54869" y="89831"/>
                  </a:cubicBezTo>
                  <a:lnTo>
                    <a:pt x="76184" y="89831"/>
                  </a:lnTo>
                  <a:cubicBezTo>
                    <a:pt x="83722" y="89831"/>
                    <a:pt x="89800" y="83750"/>
                    <a:pt x="89800" y="76211"/>
                  </a:cubicBezTo>
                  <a:lnTo>
                    <a:pt x="89800" y="13621"/>
                  </a:lnTo>
                  <a:cubicBezTo>
                    <a:pt x="89719" y="6081"/>
                    <a:pt x="83640" y="0"/>
                    <a:pt x="76103" y="0"/>
                  </a:cubicBezTo>
                  <a:lnTo>
                    <a:pt x="76103" y="0"/>
                  </a:lnTo>
                  <a:close/>
                  <a:moveTo>
                    <a:pt x="52194" y="35592"/>
                  </a:moveTo>
                  <a:lnTo>
                    <a:pt x="37444" y="35592"/>
                  </a:lnTo>
                  <a:lnTo>
                    <a:pt x="37444" y="8513"/>
                  </a:lnTo>
                  <a:lnTo>
                    <a:pt x="52194" y="8513"/>
                  </a:lnTo>
                  <a:lnTo>
                    <a:pt x="52194" y="355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62" name="Google Shape;562;p48"/>
            <p:cNvSpPr/>
            <p:nvPr/>
          </p:nvSpPr>
          <p:spPr>
            <a:xfrm>
              <a:off x="8305305" y="3634598"/>
              <a:ext cx="89800" cy="100816"/>
            </a:xfrm>
            <a:custGeom>
              <a:rect b="b" l="l" r="r" t="t"/>
              <a:pathLst>
                <a:path extrusionOk="0" h="100816" w="89800">
                  <a:moveTo>
                    <a:pt x="85018" y="29228"/>
                  </a:moveTo>
                  <a:lnTo>
                    <a:pt x="53410" y="3040"/>
                  </a:lnTo>
                  <a:cubicBezTo>
                    <a:pt x="48466" y="-1013"/>
                    <a:pt x="41334" y="-1013"/>
                    <a:pt x="36390" y="3040"/>
                  </a:cubicBezTo>
                  <a:lnTo>
                    <a:pt x="4701" y="29228"/>
                  </a:lnTo>
                  <a:cubicBezTo>
                    <a:pt x="1702" y="31741"/>
                    <a:pt x="0" y="35389"/>
                    <a:pt x="0" y="39281"/>
                  </a:cubicBezTo>
                  <a:lnTo>
                    <a:pt x="0" y="92385"/>
                  </a:lnTo>
                  <a:cubicBezTo>
                    <a:pt x="0" y="97006"/>
                    <a:pt x="3809" y="100817"/>
                    <a:pt x="8429" y="100817"/>
                  </a:cubicBezTo>
                  <a:lnTo>
                    <a:pt x="81371" y="100817"/>
                  </a:lnTo>
                  <a:cubicBezTo>
                    <a:pt x="85991" y="100817"/>
                    <a:pt x="89800" y="97006"/>
                    <a:pt x="89800" y="92385"/>
                  </a:cubicBezTo>
                  <a:lnTo>
                    <a:pt x="89800" y="77062"/>
                  </a:lnTo>
                  <a:cubicBezTo>
                    <a:pt x="89800" y="74711"/>
                    <a:pt x="87855" y="72765"/>
                    <a:pt x="85504" y="72765"/>
                  </a:cubicBezTo>
                  <a:cubicBezTo>
                    <a:pt x="83154" y="72765"/>
                    <a:pt x="81209" y="74711"/>
                    <a:pt x="81209" y="77062"/>
                  </a:cubicBezTo>
                  <a:lnTo>
                    <a:pt x="81209" y="92304"/>
                  </a:lnTo>
                  <a:lnTo>
                    <a:pt x="63703" y="92304"/>
                  </a:lnTo>
                  <a:lnTo>
                    <a:pt x="63703" y="60117"/>
                  </a:lnTo>
                  <a:cubicBezTo>
                    <a:pt x="63703" y="55009"/>
                    <a:pt x="59489" y="50793"/>
                    <a:pt x="54383" y="50793"/>
                  </a:cubicBezTo>
                  <a:lnTo>
                    <a:pt x="35417" y="50793"/>
                  </a:lnTo>
                  <a:cubicBezTo>
                    <a:pt x="30311" y="50793"/>
                    <a:pt x="26097" y="55009"/>
                    <a:pt x="26097" y="60117"/>
                  </a:cubicBezTo>
                  <a:lnTo>
                    <a:pt x="26097" y="92304"/>
                  </a:lnTo>
                  <a:lnTo>
                    <a:pt x="8591" y="92304"/>
                  </a:lnTo>
                  <a:lnTo>
                    <a:pt x="8591" y="39362"/>
                  </a:lnTo>
                  <a:cubicBezTo>
                    <a:pt x="8591" y="37984"/>
                    <a:pt x="9158" y="36768"/>
                    <a:pt x="10212" y="35876"/>
                  </a:cubicBezTo>
                  <a:lnTo>
                    <a:pt x="41820" y="9689"/>
                  </a:lnTo>
                  <a:cubicBezTo>
                    <a:pt x="43603" y="8229"/>
                    <a:pt x="46116" y="8229"/>
                    <a:pt x="47899" y="9689"/>
                  </a:cubicBezTo>
                  <a:lnTo>
                    <a:pt x="79507" y="35876"/>
                  </a:lnTo>
                  <a:cubicBezTo>
                    <a:pt x="80561" y="36768"/>
                    <a:pt x="81128" y="37984"/>
                    <a:pt x="81128" y="39362"/>
                  </a:cubicBezTo>
                  <a:lnTo>
                    <a:pt x="81128" y="57198"/>
                  </a:lnTo>
                  <a:cubicBezTo>
                    <a:pt x="81128" y="59550"/>
                    <a:pt x="83073" y="61495"/>
                    <a:pt x="85423" y="61495"/>
                  </a:cubicBezTo>
                  <a:cubicBezTo>
                    <a:pt x="87774" y="61495"/>
                    <a:pt x="89719" y="59550"/>
                    <a:pt x="89719" y="57198"/>
                  </a:cubicBezTo>
                  <a:lnTo>
                    <a:pt x="89719" y="39362"/>
                  </a:lnTo>
                  <a:cubicBezTo>
                    <a:pt x="89719" y="35389"/>
                    <a:pt x="88017" y="31741"/>
                    <a:pt x="85018" y="29228"/>
                  </a:cubicBezTo>
                  <a:lnTo>
                    <a:pt x="85018" y="29228"/>
                  </a:lnTo>
                  <a:close/>
                  <a:moveTo>
                    <a:pt x="34607" y="60117"/>
                  </a:moveTo>
                  <a:cubicBezTo>
                    <a:pt x="34607" y="59712"/>
                    <a:pt x="34931" y="59388"/>
                    <a:pt x="35336" y="59388"/>
                  </a:cubicBezTo>
                  <a:lnTo>
                    <a:pt x="54302" y="59388"/>
                  </a:lnTo>
                  <a:cubicBezTo>
                    <a:pt x="54707" y="59388"/>
                    <a:pt x="55031" y="59712"/>
                    <a:pt x="55031" y="60117"/>
                  </a:cubicBezTo>
                  <a:lnTo>
                    <a:pt x="55031" y="92304"/>
                  </a:lnTo>
                  <a:lnTo>
                    <a:pt x="34526" y="92304"/>
                  </a:lnTo>
                  <a:lnTo>
                    <a:pt x="34607" y="60117"/>
                  </a:lnTo>
                  <a:lnTo>
                    <a:pt x="34607" y="6011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563" name="Google Shape;563;p48"/>
          <p:cNvGrpSpPr/>
          <p:nvPr/>
        </p:nvGrpSpPr>
        <p:grpSpPr>
          <a:xfrm>
            <a:off x="7912563" y="3813305"/>
            <a:ext cx="334376" cy="360037"/>
            <a:chOff x="8111723" y="4375909"/>
            <a:chExt cx="270991" cy="291788"/>
          </a:xfrm>
        </p:grpSpPr>
        <p:sp>
          <p:nvSpPr>
            <p:cNvPr id="564" name="Google Shape;564;p48"/>
            <p:cNvSpPr/>
            <p:nvPr/>
          </p:nvSpPr>
          <p:spPr>
            <a:xfrm>
              <a:off x="8225149" y="4375909"/>
              <a:ext cx="44414" cy="44429"/>
            </a:xfrm>
            <a:custGeom>
              <a:rect b="b" l="l" r="r" t="t"/>
              <a:pathLst>
                <a:path extrusionOk="0" h="44429" w="44414">
                  <a:moveTo>
                    <a:pt x="44414" y="22214"/>
                  </a:moveTo>
                  <a:cubicBezTo>
                    <a:pt x="44414" y="9972"/>
                    <a:pt x="34445" y="0"/>
                    <a:pt x="22207" y="0"/>
                  </a:cubicBezTo>
                  <a:cubicBezTo>
                    <a:pt x="9969" y="0"/>
                    <a:pt x="0" y="9972"/>
                    <a:pt x="0" y="22214"/>
                  </a:cubicBezTo>
                  <a:cubicBezTo>
                    <a:pt x="0" y="34457"/>
                    <a:pt x="9969" y="44429"/>
                    <a:pt x="22207" y="44429"/>
                  </a:cubicBezTo>
                  <a:cubicBezTo>
                    <a:pt x="34445" y="44510"/>
                    <a:pt x="44414" y="34538"/>
                    <a:pt x="44414" y="22214"/>
                  </a:cubicBezTo>
                  <a:lnTo>
                    <a:pt x="44414" y="22214"/>
                  </a:lnTo>
                  <a:close/>
                  <a:moveTo>
                    <a:pt x="8510" y="22214"/>
                  </a:moveTo>
                  <a:cubicBezTo>
                    <a:pt x="8510" y="14675"/>
                    <a:pt x="14669" y="8513"/>
                    <a:pt x="22207" y="8513"/>
                  </a:cubicBezTo>
                  <a:cubicBezTo>
                    <a:pt x="29745" y="8513"/>
                    <a:pt x="35904" y="14675"/>
                    <a:pt x="35904" y="22214"/>
                  </a:cubicBezTo>
                  <a:cubicBezTo>
                    <a:pt x="35904" y="29755"/>
                    <a:pt x="29745" y="35916"/>
                    <a:pt x="22207" y="35916"/>
                  </a:cubicBezTo>
                  <a:cubicBezTo>
                    <a:pt x="14669" y="35916"/>
                    <a:pt x="8510" y="29755"/>
                    <a:pt x="8510" y="22214"/>
                  </a:cubicBezTo>
                  <a:lnTo>
                    <a:pt x="8510" y="2221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65" name="Google Shape;565;p48"/>
            <p:cNvSpPr/>
            <p:nvPr/>
          </p:nvSpPr>
          <p:spPr>
            <a:xfrm>
              <a:off x="8111723" y="4485765"/>
              <a:ext cx="270991" cy="181932"/>
            </a:xfrm>
            <a:custGeom>
              <a:rect b="b" l="l" r="r" t="t"/>
              <a:pathLst>
                <a:path extrusionOk="0" h="181932" w="270991">
                  <a:moveTo>
                    <a:pt x="88869" y="34376"/>
                  </a:moveTo>
                  <a:cubicBezTo>
                    <a:pt x="82628" y="34376"/>
                    <a:pt x="76874" y="37781"/>
                    <a:pt x="73875" y="43132"/>
                  </a:cubicBezTo>
                  <a:lnTo>
                    <a:pt x="933" y="171150"/>
                  </a:lnTo>
                  <a:cubicBezTo>
                    <a:pt x="-364" y="173420"/>
                    <a:pt x="-283" y="176095"/>
                    <a:pt x="1014" y="178365"/>
                  </a:cubicBezTo>
                  <a:cubicBezTo>
                    <a:pt x="2311" y="180635"/>
                    <a:pt x="4661" y="181933"/>
                    <a:pt x="7255" y="181933"/>
                  </a:cubicBezTo>
                  <a:lnTo>
                    <a:pt x="125259" y="181933"/>
                  </a:lnTo>
                  <a:cubicBezTo>
                    <a:pt x="127609" y="181933"/>
                    <a:pt x="129555" y="179987"/>
                    <a:pt x="129555" y="177636"/>
                  </a:cubicBezTo>
                  <a:cubicBezTo>
                    <a:pt x="129555" y="175285"/>
                    <a:pt x="127609" y="173339"/>
                    <a:pt x="125259" y="173339"/>
                  </a:cubicBezTo>
                  <a:lnTo>
                    <a:pt x="9524" y="173339"/>
                  </a:lnTo>
                  <a:lnTo>
                    <a:pt x="72173" y="63239"/>
                  </a:lnTo>
                  <a:lnTo>
                    <a:pt x="83682" y="75481"/>
                  </a:lnTo>
                  <a:cubicBezTo>
                    <a:pt x="87248" y="79291"/>
                    <a:pt x="93245" y="79697"/>
                    <a:pt x="97217" y="76373"/>
                  </a:cubicBezTo>
                  <a:lnTo>
                    <a:pt x="111400" y="64860"/>
                  </a:lnTo>
                  <a:cubicBezTo>
                    <a:pt x="111886" y="64455"/>
                    <a:pt x="112616" y="64455"/>
                    <a:pt x="113183" y="64860"/>
                  </a:cubicBezTo>
                  <a:lnTo>
                    <a:pt x="129555" y="77265"/>
                  </a:lnTo>
                  <a:cubicBezTo>
                    <a:pt x="131338" y="78643"/>
                    <a:pt x="133445" y="79291"/>
                    <a:pt x="135552" y="79291"/>
                  </a:cubicBezTo>
                  <a:cubicBezTo>
                    <a:pt x="137659" y="79291"/>
                    <a:pt x="139847" y="78643"/>
                    <a:pt x="141550" y="77265"/>
                  </a:cubicBezTo>
                  <a:lnTo>
                    <a:pt x="157921" y="64860"/>
                  </a:lnTo>
                  <a:cubicBezTo>
                    <a:pt x="158488" y="64455"/>
                    <a:pt x="159218" y="64455"/>
                    <a:pt x="159704" y="64860"/>
                  </a:cubicBezTo>
                  <a:lnTo>
                    <a:pt x="173887" y="76373"/>
                  </a:lnTo>
                  <a:cubicBezTo>
                    <a:pt x="177939" y="79616"/>
                    <a:pt x="183856" y="79291"/>
                    <a:pt x="187422" y="75481"/>
                  </a:cubicBezTo>
                  <a:lnTo>
                    <a:pt x="198931" y="63239"/>
                  </a:lnTo>
                  <a:lnTo>
                    <a:pt x="261580" y="173339"/>
                  </a:lnTo>
                  <a:lnTo>
                    <a:pt x="144953" y="173339"/>
                  </a:lnTo>
                  <a:cubicBezTo>
                    <a:pt x="142603" y="173339"/>
                    <a:pt x="140658" y="175285"/>
                    <a:pt x="140658" y="177636"/>
                  </a:cubicBezTo>
                  <a:cubicBezTo>
                    <a:pt x="140658" y="179987"/>
                    <a:pt x="142603" y="181933"/>
                    <a:pt x="144953" y="181933"/>
                  </a:cubicBezTo>
                  <a:lnTo>
                    <a:pt x="263768" y="181933"/>
                  </a:lnTo>
                  <a:cubicBezTo>
                    <a:pt x="266361" y="181933"/>
                    <a:pt x="268712" y="180554"/>
                    <a:pt x="270009" y="178365"/>
                  </a:cubicBezTo>
                  <a:cubicBezTo>
                    <a:pt x="271306" y="176095"/>
                    <a:pt x="271306" y="173420"/>
                    <a:pt x="270090" y="171150"/>
                  </a:cubicBezTo>
                  <a:cubicBezTo>
                    <a:pt x="191879" y="33890"/>
                    <a:pt x="197066" y="42970"/>
                    <a:pt x="196580" y="42159"/>
                  </a:cubicBezTo>
                  <a:cubicBezTo>
                    <a:pt x="193419" y="37376"/>
                    <a:pt x="188070" y="34376"/>
                    <a:pt x="182154" y="34376"/>
                  </a:cubicBezTo>
                  <a:cubicBezTo>
                    <a:pt x="181100" y="34376"/>
                    <a:pt x="180128" y="34214"/>
                    <a:pt x="179155" y="33890"/>
                  </a:cubicBezTo>
                  <a:cubicBezTo>
                    <a:pt x="177129" y="33160"/>
                    <a:pt x="175346" y="31619"/>
                    <a:pt x="174373" y="29593"/>
                  </a:cubicBezTo>
                  <a:lnTo>
                    <a:pt x="164243" y="9486"/>
                  </a:lnTo>
                  <a:cubicBezTo>
                    <a:pt x="162379" y="5837"/>
                    <a:pt x="159380" y="3000"/>
                    <a:pt x="155814" y="1460"/>
                  </a:cubicBezTo>
                  <a:cubicBezTo>
                    <a:pt x="153625" y="486"/>
                    <a:pt x="151275" y="0"/>
                    <a:pt x="148843" y="0"/>
                  </a:cubicBezTo>
                  <a:lnTo>
                    <a:pt x="122017" y="0"/>
                  </a:lnTo>
                  <a:cubicBezTo>
                    <a:pt x="120802" y="0"/>
                    <a:pt x="119586" y="162"/>
                    <a:pt x="118451" y="406"/>
                  </a:cubicBezTo>
                  <a:cubicBezTo>
                    <a:pt x="113426" y="1460"/>
                    <a:pt x="109050" y="4784"/>
                    <a:pt x="106618" y="9486"/>
                  </a:cubicBezTo>
                  <a:lnTo>
                    <a:pt x="96487" y="29593"/>
                  </a:lnTo>
                  <a:cubicBezTo>
                    <a:pt x="95190" y="32511"/>
                    <a:pt x="92192" y="34376"/>
                    <a:pt x="88869" y="34376"/>
                  </a:cubicBezTo>
                  <a:lnTo>
                    <a:pt x="88869" y="34376"/>
                  </a:lnTo>
                  <a:close/>
                  <a:moveTo>
                    <a:pt x="122260" y="8513"/>
                  </a:moveTo>
                  <a:lnTo>
                    <a:pt x="149087" y="8513"/>
                  </a:lnTo>
                  <a:cubicBezTo>
                    <a:pt x="150140" y="8513"/>
                    <a:pt x="151113" y="8675"/>
                    <a:pt x="152086" y="8999"/>
                  </a:cubicBezTo>
                  <a:cubicBezTo>
                    <a:pt x="154112" y="9729"/>
                    <a:pt x="155895" y="11270"/>
                    <a:pt x="156867" y="13296"/>
                  </a:cubicBezTo>
                  <a:lnTo>
                    <a:pt x="167079" y="33403"/>
                  </a:lnTo>
                  <a:cubicBezTo>
                    <a:pt x="169997" y="39241"/>
                    <a:pt x="175913" y="42889"/>
                    <a:pt x="182478" y="42889"/>
                  </a:cubicBezTo>
                  <a:cubicBezTo>
                    <a:pt x="185558" y="42889"/>
                    <a:pt x="188475" y="44510"/>
                    <a:pt x="190097" y="47348"/>
                  </a:cubicBezTo>
                  <a:cubicBezTo>
                    <a:pt x="190097" y="47348"/>
                    <a:pt x="190097" y="47348"/>
                    <a:pt x="190097" y="47348"/>
                  </a:cubicBezTo>
                  <a:lnTo>
                    <a:pt x="194797" y="55536"/>
                  </a:lnTo>
                  <a:lnTo>
                    <a:pt x="181424" y="69644"/>
                  </a:lnTo>
                  <a:cubicBezTo>
                    <a:pt x="180938" y="70211"/>
                    <a:pt x="180047" y="70211"/>
                    <a:pt x="179479" y="69806"/>
                  </a:cubicBezTo>
                  <a:lnTo>
                    <a:pt x="165296" y="58293"/>
                  </a:lnTo>
                  <a:cubicBezTo>
                    <a:pt x="161730" y="55374"/>
                    <a:pt x="156624" y="55293"/>
                    <a:pt x="152977" y="58050"/>
                  </a:cubicBezTo>
                  <a:lnTo>
                    <a:pt x="136606" y="70454"/>
                  </a:lnTo>
                  <a:cubicBezTo>
                    <a:pt x="136120" y="70860"/>
                    <a:pt x="135390" y="70860"/>
                    <a:pt x="134904" y="70454"/>
                  </a:cubicBezTo>
                  <a:lnTo>
                    <a:pt x="118532" y="58050"/>
                  </a:lnTo>
                  <a:cubicBezTo>
                    <a:pt x="116749" y="56672"/>
                    <a:pt x="114642" y="56023"/>
                    <a:pt x="112535" y="56023"/>
                  </a:cubicBezTo>
                  <a:cubicBezTo>
                    <a:pt x="110266" y="56023"/>
                    <a:pt x="108077" y="56753"/>
                    <a:pt x="106213" y="58293"/>
                  </a:cubicBezTo>
                  <a:lnTo>
                    <a:pt x="92030" y="69806"/>
                  </a:lnTo>
                  <a:cubicBezTo>
                    <a:pt x="91463" y="70292"/>
                    <a:pt x="90571" y="70211"/>
                    <a:pt x="90084" y="69644"/>
                  </a:cubicBezTo>
                  <a:lnTo>
                    <a:pt x="76712" y="55536"/>
                  </a:lnTo>
                  <a:lnTo>
                    <a:pt x="81413" y="47267"/>
                  </a:lnTo>
                  <a:cubicBezTo>
                    <a:pt x="82790" y="44835"/>
                    <a:pt x="85141" y="43294"/>
                    <a:pt x="87815" y="42889"/>
                  </a:cubicBezTo>
                  <a:cubicBezTo>
                    <a:pt x="88544" y="42808"/>
                    <a:pt x="99243" y="43538"/>
                    <a:pt x="104349" y="33322"/>
                  </a:cubicBezTo>
                  <a:lnTo>
                    <a:pt x="114480" y="13215"/>
                  </a:lnTo>
                  <a:cubicBezTo>
                    <a:pt x="115533" y="11188"/>
                    <a:pt x="117235" y="9729"/>
                    <a:pt x="119262" y="8918"/>
                  </a:cubicBezTo>
                  <a:cubicBezTo>
                    <a:pt x="120234" y="8756"/>
                    <a:pt x="121207" y="8513"/>
                    <a:pt x="122260" y="8513"/>
                  </a:cubicBezTo>
                  <a:lnTo>
                    <a:pt x="122260"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66" name="Google Shape;566;p48"/>
            <p:cNvSpPr/>
            <p:nvPr/>
          </p:nvSpPr>
          <p:spPr>
            <a:xfrm>
              <a:off x="8211210" y="4428202"/>
              <a:ext cx="72293" cy="49293"/>
            </a:xfrm>
            <a:custGeom>
              <a:rect b="b" l="l" r="r" t="t"/>
              <a:pathLst>
                <a:path extrusionOk="0" h="49293" w="72293">
                  <a:moveTo>
                    <a:pt x="0" y="24890"/>
                  </a:moveTo>
                  <a:lnTo>
                    <a:pt x="0" y="40456"/>
                  </a:lnTo>
                  <a:cubicBezTo>
                    <a:pt x="0" y="45321"/>
                    <a:pt x="3971" y="49294"/>
                    <a:pt x="8834" y="49294"/>
                  </a:cubicBezTo>
                  <a:lnTo>
                    <a:pt x="25773" y="49294"/>
                  </a:lnTo>
                  <a:cubicBezTo>
                    <a:pt x="28123" y="49294"/>
                    <a:pt x="30069" y="47348"/>
                    <a:pt x="30069" y="44997"/>
                  </a:cubicBezTo>
                  <a:cubicBezTo>
                    <a:pt x="30069" y="42645"/>
                    <a:pt x="28123" y="40700"/>
                    <a:pt x="25773" y="40700"/>
                  </a:cubicBezTo>
                  <a:lnTo>
                    <a:pt x="8834" y="40700"/>
                  </a:lnTo>
                  <a:cubicBezTo>
                    <a:pt x="8672" y="40700"/>
                    <a:pt x="8510" y="40538"/>
                    <a:pt x="8510" y="40375"/>
                  </a:cubicBezTo>
                  <a:lnTo>
                    <a:pt x="8510" y="24809"/>
                  </a:lnTo>
                  <a:cubicBezTo>
                    <a:pt x="8510" y="15809"/>
                    <a:pt x="15885" y="8432"/>
                    <a:pt x="24881" y="8432"/>
                  </a:cubicBezTo>
                  <a:lnTo>
                    <a:pt x="47412" y="8432"/>
                  </a:lnTo>
                  <a:cubicBezTo>
                    <a:pt x="56409" y="8432"/>
                    <a:pt x="63784" y="15809"/>
                    <a:pt x="63784" y="24809"/>
                  </a:cubicBezTo>
                  <a:lnTo>
                    <a:pt x="63784" y="40375"/>
                  </a:lnTo>
                  <a:cubicBezTo>
                    <a:pt x="63784" y="40538"/>
                    <a:pt x="63622" y="40700"/>
                    <a:pt x="63460" y="40700"/>
                  </a:cubicBezTo>
                  <a:lnTo>
                    <a:pt x="45711" y="40700"/>
                  </a:lnTo>
                  <a:cubicBezTo>
                    <a:pt x="43360" y="40700"/>
                    <a:pt x="41415" y="42645"/>
                    <a:pt x="41415" y="44997"/>
                  </a:cubicBezTo>
                  <a:cubicBezTo>
                    <a:pt x="41415" y="47348"/>
                    <a:pt x="43360" y="49294"/>
                    <a:pt x="45711" y="49294"/>
                  </a:cubicBezTo>
                  <a:lnTo>
                    <a:pt x="63460" y="49294"/>
                  </a:lnTo>
                  <a:cubicBezTo>
                    <a:pt x="68323" y="49294"/>
                    <a:pt x="72294" y="45321"/>
                    <a:pt x="72294" y="40456"/>
                  </a:cubicBezTo>
                  <a:lnTo>
                    <a:pt x="72294" y="24890"/>
                  </a:lnTo>
                  <a:cubicBezTo>
                    <a:pt x="72294" y="11188"/>
                    <a:pt x="61109" y="0"/>
                    <a:pt x="47412" y="0"/>
                  </a:cubicBezTo>
                  <a:lnTo>
                    <a:pt x="24881" y="0"/>
                  </a:lnTo>
                  <a:cubicBezTo>
                    <a:pt x="11185" y="0"/>
                    <a:pt x="0" y="11188"/>
                    <a:pt x="0" y="24890"/>
                  </a:cubicBezTo>
                  <a:lnTo>
                    <a:pt x="0" y="2489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567" name="Google Shape;567;p48"/>
          <p:cNvGrpSpPr/>
          <p:nvPr/>
        </p:nvGrpSpPr>
        <p:grpSpPr>
          <a:xfrm>
            <a:off x="7892113" y="3273396"/>
            <a:ext cx="360014" cy="308818"/>
            <a:chOff x="8095150" y="3938346"/>
            <a:chExt cx="291769" cy="250278"/>
          </a:xfrm>
        </p:grpSpPr>
        <p:sp>
          <p:nvSpPr>
            <p:cNvPr id="568" name="Google Shape;568;p48"/>
            <p:cNvSpPr/>
            <p:nvPr/>
          </p:nvSpPr>
          <p:spPr>
            <a:xfrm>
              <a:off x="8216640" y="3975073"/>
              <a:ext cx="48790" cy="48807"/>
            </a:xfrm>
            <a:custGeom>
              <a:rect b="b" l="l" r="r" t="t"/>
              <a:pathLst>
                <a:path extrusionOk="0" h="48807" w="48790">
                  <a:moveTo>
                    <a:pt x="24395" y="48807"/>
                  </a:moveTo>
                  <a:cubicBezTo>
                    <a:pt x="37849" y="48807"/>
                    <a:pt x="48790" y="37862"/>
                    <a:pt x="48790" y="24404"/>
                  </a:cubicBezTo>
                  <a:cubicBezTo>
                    <a:pt x="48790" y="10945"/>
                    <a:pt x="37849" y="0"/>
                    <a:pt x="24395" y="0"/>
                  </a:cubicBezTo>
                  <a:cubicBezTo>
                    <a:pt x="10942" y="0"/>
                    <a:pt x="0" y="10945"/>
                    <a:pt x="0" y="24404"/>
                  </a:cubicBezTo>
                  <a:cubicBezTo>
                    <a:pt x="0" y="37862"/>
                    <a:pt x="10942" y="48807"/>
                    <a:pt x="24395" y="48807"/>
                  </a:cubicBezTo>
                  <a:lnTo>
                    <a:pt x="24395" y="48807"/>
                  </a:lnTo>
                  <a:close/>
                  <a:moveTo>
                    <a:pt x="24395" y="8513"/>
                  </a:moveTo>
                  <a:cubicBezTo>
                    <a:pt x="33148" y="8513"/>
                    <a:pt x="40199" y="15647"/>
                    <a:pt x="40199" y="24323"/>
                  </a:cubicBezTo>
                  <a:cubicBezTo>
                    <a:pt x="40199" y="33079"/>
                    <a:pt x="33067" y="40132"/>
                    <a:pt x="24395" y="40132"/>
                  </a:cubicBezTo>
                  <a:cubicBezTo>
                    <a:pt x="15723" y="40132"/>
                    <a:pt x="8591" y="32998"/>
                    <a:pt x="8591" y="24323"/>
                  </a:cubicBezTo>
                  <a:cubicBezTo>
                    <a:pt x="8591" y="15647"/>
                    <a:pt x="15642" y="8513"/>
                    <a:pt x="24395" y="8513"/>
                  </a:cubicBezTo>
                  <a:lnTo>
                    <a:pt x="24395"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69" name="Google Shape;569;p48"/>
            <p:cNvSpPr/>
            <p:nvPr/>
          </p:nvSpPr>
          <p:spPr>
            <a:xfrm>
              <a:off x="8116061" y="4011152"/>
              <a:ext cx="48789" cy="48807"/>
            </a:xfrm>
            <a:custGeom>
              <a:rect b="b" l="l" r="r" t="t"/>
              <a:pathLst>
                <a:path extrusionOk="0" h="48807" w="48789">
                  <a:moveTo>
                    <a:pt x="24395" y="48807"/>
                  </a:moveTo>
                  <a:cubicBezTo>
                    <a:pt x="37849" y="48807"/>
                    <a:pt x="48790" y="37862"/>
                    <a:pt x="48790" y="24403"/>
                  </a:cubicBezTo>
                  <a:cubicBezTo>
                    <a:pt x="48790" y="10945"/>
                    <a:pt x="37849" y="0"/>
                    <a:pt x="24395" y="0"/>
                  </a:cubicBezTo>
                  <a:cubicBezTo>
                    <a:pt x="10941" y="0"/>
                    <a:pt x="0" y="10945"/>
                    <a:pt x="0" y="24403"/>
                  </a:cubicBezTo>
                  <a:cubicBezTo>
                    <a:pt x="0" y="37862"/>
                    <a:pt x="10941" y="48807"/>
                    <a:pt x="24395" y="48807"/>
                  </a:cubicBezTo>
                  <a:lnTo>
                    <a:pt x="24395" y="48807"/>
                  </a:lnTo>
                  <a:close/>
                  <a:moveTo>
                    <a:pt x="24395" y="8594"/>
                  </a:moveTo>
                  <a:cubicBezTo>
                    <a:pt x="33148" y="8594"/>
                    <a:pt x="40199" y="15729"/>
                    <a:pt x="40199" y="24403"/>
                  </a:cubicBezTo>
                  <a:cubicBezTo>
                    <a:pt x="40199" y="33160"/>
                    <a:pt x="33067" y="40213"/>
                    <a:pt x="24395" y="40213"/>
                  </a:cubicBezTo>
                  <a:cubicBezTo>
                    <a:pt x="15723" y="40213"/>
                    <a:pt x="8591" y="33079"/>
                    <a:pt x="8591" y="24403"/>
                  </a:cubicBezTo>
                  <a:cubicBezTo>
                    <a:pt x="8591" y="15647"/>
                    <a:pt x="15642" y="8594"/>
                    <a:pt x="24395" y="8594"/>
                  </a:cubicBezTo>
                  <a:lnTo>
                    <a:pt x="24395"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70" name="Google Shape;570;p48"/>
            <p:cNvSpPr/>
            <p:nvPr/>
          </p:nvSpPr>
          <p:spPr>
            <a:xfrm>
              <a:off x="8095150" y="4068796"/>
              <a:ext cx="90610" cy="119828"/>
            </a:xfrm>
            <a:custGeom>
              <a:rect b="b" l="l" r="r" t="t"/>
              <a:pathLst>
                <a:path extrusionOk="0" h="119828" w="90610">
                  <a:moveTo>
                    <a:pt x="72132" y="0"/>
                  </a:moveTo>
                  <a:cubicBezTo>
                    <a:pt x="66377" y="0"/>
                    <a:pt x="24233" y="0"/>
                    <a:pt x="18479" y="0"/>
                  </a:cubicBezTo>
                  <a:cubicBezTo>
                    <a:pt x="8267" y="0"/>
                    <a:pt x="0" y="8270"/>
                    <a:pt x="0" y="18485"/>
                  </a:cubicBezTo>
                  <a:lnTo>
                    <a:pt x="0" y="58536"/>
                  </a:lnTo>
                  <a:cubicBezTo>
                    <a:pt x="0" y="65752"/>
                    <a:pt x="5916" y="71670"/>
                    <a:pt x="13130" y="71670"/>
                  </a:cubicBezTo>
                  <a:cubicBezTo>
                    <a:pt x="14751" y="71670"/>
                    <a:pt x="16291" y="71346"/>
                    <a:pt x="17749" y="70860"/>
                  </a:cubicBezTo>
                  <a:lnTo>
                    <a:pt x="17749" y="103938"/>
                  </a:lnTo>
                  <a:cubicBezTo>
                    <a:pt x="17749" y="112694"/>
                    <a:pt x="24881" y="119829"/>
                    <a:pt x="33635" y="119829"/>
                  </a:cubicBezTo>
                  <a:cubicBezTo>
                    <a:pt x="38254" y="119829"/>
                    <a:pt x="42387" y="117883"/>
                    <a:pt x="45305" y="114721"/>
                  </a:cubicBezTo>
                  <a:cubicBezTo>
                    <a:pt x="48223" y="117802"/>
                    <a:pt x="52356" y="119829"/>
                    <a:pt x="56976" y="119829"/>
                  </a:cubicBezTo>
                  <a:cubicBezTo>
                    <a:pt x="65729" y="119829"/>
                    <a:pt x="72861" y="112694"/>
                    <a:pt x="72861" y="103938"/>
                  </a:cubicBezTo>
                  <a:cubicBezTo>
                    <a:pt x="72861" y="100047"/>
                    <a:pt x="72861" y="74751"/>
                    <a:pt x="72861" y="70860"/>
                  </a:cubicBezTo>
                  <a:cubicBezTo>
                    <a:pt x="74320" y="71427"/>
                    <a:pt x="75860" y="71670"/>
                    <a:pt x="77481" y="71670"/>
                  </a:cubicBezTo>
                  <a:cubicBezTo>
                    <a:pt x="84775" y="71670"/>
                    <a:pt x="90610" y="65752"/>
                    <a:pt x="90610" y="58536"/>
                  </a:cubicBezTo>
                  <a:cubicBezTo>
                    <a:pt x="90610" y="54726"/>
                    <a:pt x="90610" y="22377"/>
                    <a:pt x="90610" y="18485"/>
                  </a:cubicBezTo>
                  <a:cubicBezTo>
                    <a:pt x="90610" y="8270"/>
                    <a:pt x="82343" y="0"/>
                    <a:pt x="72132" y="0"/>
                  </a:cubicBezTo>
                  <a:lnTo>
                    <a:pt x="72132" y="0"/>
                  </a:lnTo>
                  <a:close/>
                  <a:moveTo>
                    <a:pt x="54707" y="8513"/>
                  </a:moveTo>
                  <a:cubicBezTo>
                    <a:pt x="53410" y="12486"/>
                    <a:pt x="49682" y="15404"/>
                    <a:pt x="45305" y="15404"/>
                  </a:cubicBezTo>
                  <a:cubicBezTo>
                    <a:pt x="40929" y="15404"/>
                    <a:pt x="37120" y="12486"/>
                    <a:pt x="35904" y="8513"/>
                  </a:cubicBezTo>
                  <a:lnTo>
                    <a:pt x="54707" y="8513"/>
                  </a:lnTo>
                  <a:close/>
                  <a:moveTo>
                    <a:pt x="17749" y="58455"/>
                  </a:moveTo>
                  <a:cubicBezTo>
                    <a:pt x="17749" y="60969"/>
                    <a:pt x="15723" y="63076"/>
                    <a:pt x="13130" y="63076"/>
                  </a:cubicBezTo>
                  <a:cubicBezTo>
                    <a:pt x="10617" y="63076"/>
                    <a:pt x="8510" y="61050"/>
                    <a:pt x="8510" y="58455"/>
                  </a:cubicBezTo>
                  <a:lnTo>
                    <a:pt x="8510" y="41835"/>
                  </a:lnTo>
                  <a:lnTo>
                    <a:pt x="17749" y="41835"/>
                  </a:lnTo>
                  <a:lnTo>
                    <a:pt x="17749" y="58455"/>
                  </a:lnTo>
                  <a:close/>
                  <a:moveTo>
                    <a:pt x="41010" y="103857"/>
                  </a:moveTo>
                  <a:cubicBezTo>
                    <a:pt x="41010" y="107911"/>
                    <a:pt x="37687" y="111235"/>
                    <a:pt x="33635" y="111235"/>
                  </a:cubicBezTo>
                  <a:cubicBezTo>
                    <a:pt x="29582" y="111235"/>
                    <a:pt x="26259" y="107911"/>
                    <a:pt x="26259" y="103857"/>
                  </a:cubicBezTo>
                  <a:lnTo>
                    <a:pt x="26259" y="90642"/>
                  </a:lnTo>
                  <a:lnTo>
                    <a:pt x="41010" y="90642"/>
                  </a:lnTo>
                  <a:lnTo>
                    <a:pt x="41010" y="103857"/>
                  </a:lnTo>
                  <a:close/>
                  <a:moveTo>
                    <a:pt x="64270" y="103857"/>
                  </a:moveTo>
                  <a:cubicBezTo>
                    <a:pt x="64270" y="107911"/>
                    <a:pt x="60947" y="111235"/>
                    <a:pt x="56895" y="111235"/>
                  </a:cubicBezTo>
                  <a:cubicBezTo>
                    <a:pt x="52843" y="111235"/>
                    <a:pt x="49520" y="107911"/>
                    <a:pt x="49520" y="103857"/>
                  </a:cubicBezTo>
                  <a:lnTo>
                    <a:pt x="49520" y="90642"/>
                  </a:lnTo>
                  <a:lnTo>
                    <a:pt x="64270" y="90642"/>
                  </a:lnTo>
                  <a:lnTo>
                    <a:pt x="64270" y="103857"/>
                  </a:lnTo>
                  <a:close/>
                  <a:moveTo>
                    <a:pt x="64270" y="82129"/>
                  </a:moveTo>
                  <a:lnTo>
                    <a:pt x="49520" y="82129"/>
                  </a:lnTo>
                  <a:lnTo>
                    <a:pt x="49520" y="76697"/>
                  </a:lnTo>
                  <a:cubicBezTo>
                    <a:pt x="49520" y="74346"/>
                    <a:pt x="47575" y="72400"/>
                    <a:pt x="45224" y="72400"/>
                  </a:cubicBezTo>
                  <a:cubicBezTo>
                    <a:pt x="42874" y="72400"/>
                    <a:pt x="40929" y="74346"/>
                    <a:pt x="40929" y="76697"/>
                  </a:cubicBezTo>
                  <a:lnTo>
                    <a:pt x="40929" y="82129"/>
                  </a:lnTo>
                  <a:lnTo>
                    <a:pt x="26178" y="82129"/>
                  </a:lnTo>
                  <a:lnTo>
                    <a:pt x="26178" y="64292"/>
                  </a:lnTo>
                  <a:lnTo>
                    <a:pt x="64189" y="64292"/>
                  </a:lnTo>
                  <a:lnTo>
                    <a:pt x="64189" y="82129"/>
                  </a:lnTo>
                  <a:close/>
                  <a:moveTo>
                    <a:pt x="64270" y="55699"/>
                  </a:moveTo>
                  <a:lnTo>
                    <a:pt x="26259" y="55699"/>
                  </a:lnTo>
                  <a:lnTo>
                    <a:pt x="26259" y="41835"/>
                  </a:lnTo>
                  <a:lnTo>
                    <a:pt x="64270" y="41835"/>
                  </a:lnTo>
                  <a:lnTo>
                    <a:pt x="64270" y="55699"/>
                  </a:lnTo>
                  <a:close/>
                  <a:moveTo>
                    <a:pt x="82019" y="58455"/>
                  </a:moveTo>
                  <a:cubicBezTo>
                    <a:pt x="82019" y="60969"/>
                    <a:pt x="79993" y="63076"/>
                    <a:pt x="77400" y="63076"/>
                  </a:cubicBezTo>
                  <a:cubicBezTo>
                    <a:pt x="74887" y="63076"/>
                    <a:pt x="72780" y="61050"/>
                    <a:pt x="72780" y="58455"/>
                  </a:cubicBezTo>
                  <a:lnTo>
                    <a:pt x="72780" y="41835"/>
                  </a:lnTo>
                  <a:lnTo>
                    <a:pt x="82019" y="41835"/>
                  </a:lnTo>
                  <a:lnTo>
                    <a:pt x="82019" y="58455"/>
                  </a:lnTo>
                  <a:close/>
                  <a:moveTo>
                    <a:pt x="82019" y="33322"/>
                  </a:moveTo>
                  <a:lnTo>
                    <a:pt x="72780" y="33322"/>
                  </a:lnTo>
                  <a:lnTo>
                    <a:pt x="72780" y="25782"/>
                  </a:lnTo>
                  <a:cubicBezTo>
                    <a:pt x="72780" y="23431"/>
                    <a:pt x="70835" y="21485"/>
                    <a:pt x="68485" y="21485"/>
                  </a:cubicBezTo>
                  <a:cubicBezTo>
                    <a:pt x="66134" y="21485"/>
                    <a:pt x="64189" y="23431"/>
                    <a:pt x="64189" y="25782"/>
                  </a:cubicBezTo>
                  <a:lnTo>
                    <a:pt x="64189" y="33322"/>
                  </a:lnTo>
                  <a:lnTo>
                    <a:pt x="26178" y="33322"/>
                  </a:lnTo>
                  <a:lnTo>
                    <a:pt x="26178" y="25782"/>
                  </a:lnTo>
                  <a:cubicBezTo>
                    <a:pt x="26178" y="23431"/>
                    <a:pt x="24233" y="21485"/>
                    <a:pt x="21883" y="21485"/>
                  </a:cubicBezTo>
                  <a:cubicBezTo>
                    <a:pt x="19532" y="21485"/>
                    <a:pt x="17587" y="23431"/>
                    <a:pt x="17587" y="25782"/>
                  </a:cubicBezTo>
                  <a:lnTo>
                    <a:pt x="17587" y="33322"/>
                  </a:lnTo>
                  <a:lnTo>
                    <a:pt x="8348" y="33322"/>
                  </a:lnTo>
                  <a:lnTo>
                    <a:pt x="8348" y="18485"/>
                  </a:lnTo>
                  <a:cubicBezTo>
                    <a:pt x="8348" y="12972"/>
                    <a:pt x="12806" y="8513"/>
                    <a:pt x="18317" y="8513"/>
                  </a:cubicBezTo>
                  <a:lnTo>
                    <a:pt x="26908" y="8513"/>
                  </a:lnTo>
                  <a:cubicBezTo>
                    <a:pt x="28366" y="17269"/>
                    <a:pt x="35985" y="23998"/>
                    <a:pt x="45062" y="23998"/>
                  </a:cubicBezTo>
                  <a:cubicBezTo>
                    <a:pt x="54139" y="23998"/>
                    <a:pt x="61839" y="17269"/>
                    <a:pt x="63217" y="8513"/>
                  </a:cubicBezTo>
                  <a:lnTo>
                    <a:pt x="71807" y="8513"/>
                  </a:lnTo>
                  <a:cubicBezTo>
                    <a:pt x="77319" y="8513"/>
                    <a:pt x="81777" y="12972"/>
                    <a:pt x="81777" y="18485"/>
                  </a:cubicBezTo>
                  <a:lnTo>
                    <a:pt x="81777" y="3332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71" name="Google Shape;571;p48"/>
            <p:cNvSpPr/>
            <p:nvPr/>
          </p:nvSpPr>
          <p:spPr>
            <a:xfrm>
              <a:off x="8195729" y="4032637"/>
              <a:ext cx="90530" cy="155907"/>
            </a:xfrm>
            <a:custGeom>
              <a:rect b="b" l="l" r="r" t="t"/>
              <a:pathLst>
                <a:path extrusionOk="0" h="155907" w="90530">
                  <a:moveTo>
                    <a:pt x="72132" y="0"/>
                  </a:moveTo>
                  <a:cubicBezTo>
                    <a:pt x="66377" y="0"/>
                    <a:pt x="24233" y="0"/>
                    <a:pt x="18479" y="0"/>
                  </a:cubicBezTo>
                  <a:cubicBezTo>
                    <a:pt x="8267" y="0"/>
                    <a:pt x="0" y="8270"/>
                    <a:pt x="0" y="18485"/>
                  </a:cubicBezTo>
                  <a:lnTo>
                    <a:pt x="0" y="69238"/>
                  </a:lnTo>
                  <a:cubicBezTo>
                    <a:pt x="0" y="76454"/>
                    <a:pt x="5917" y="82372"/>
                    <a:pt x="13130" y="82372"/>
                  </a:cubicBezTo>
                  <a:cubicBezTo>
                    <a:pt x="14751" y="82372"/>
                    <a:pt x="16291" y="82048"/>
                    <a:pt x="17749" y="81562"/>
                  </a:cubicBezTo>
                  <a:lnTo>
                    <a:pt x="17749" y="140017"/>
                  </a:lnTo>
                  <a:cubicBezTo>
                    <a:pt x="17749" y="148773"/>
                    <a:pt x="24881" y="155907"/>
                    <a:pt x="33635" y="155907"/>
                  </a:cubicBezTo>
                  <a:cubicBezTo>
                    <a:pt x="38254" y="155907"/>
                    <a:pt x="42388" y="153962"/>
                    <a:pt x="45305" y="150800"/>
                  </a:cubicBezTo>
                  <a:cubicBezTo>
                    <a:pt x="48223" y="153881"/>
                    <a:pt x="52356" y="155907"/>
                    <a:pt x="56976" y="155907"/>
                  </a:cubicBezTo>
                  <a:cubicBezTo>
                    <a:pt x="65729" y="155907"/>
                    <a:pt x="72862" y="148773"/>
                    <a:pt x="72862" y="140017"/>
                  </a:cubicBezTo>
                  <a:lnTo>
                    <a:pt x="72862" y="113505"/>
                  </a:lnTo>
                  <a:cubicBezTo>
                    <a:pt x="72862" y="111154"/>
                    <a:pt x="70916" y="109208"/>
                    <a:pt x="68566" y="109208"/>
                  </a:cubicBezTo>
                  <a:cubicBezTo>
                    <a:pt x="66216" y="109208"/>
                    <a:pt x="64271" y="111154"/>
                    <a:pt x="64271" y="113505"/>
                  </a:cubicBezTo>
                  <a:lnTo>
                    <a:pt x="64271" y="129639"/>
                  </a:lnTo>
                  <a:lnTo>
                    <a:pt x="49520" y="129639"/>
                  </a:lnTo>
                  <a:lnTo>
                    <a:pt x="49520" y="87399"/>
                  </a:lnTo>
                  <a:cubicBezTo>
                    <a:pt x="49520" y="85048"/>
                    <a:pt x="47575" y="83102"/>
                    <a:pt x="45224" y="83102"/>
                  </a:cubicBezTo>
                  <a:cubicBezTo>
                    <a:pt x="42874" y="83102"/>
                    <a:pt x="40929" y="85048"/>
                    <a:pt x="40929" y="87399"/>
                  </a:cubicBezTo>
                  <a:lnTo>
                    <a:pt x="40929" y="129639"/>
                  </a:lnTo>
                  <a:lnTo>
                    <a:pt x="26178" y="129639"/>
                  </a:lnTo>
                  <a:lnTo>
                    <a:pt x="26178" y="74994"/>
                  </a:lnTo>
                  <a:lnTo>
                    <a:pt x="64190" y="74994"/>
                  </a:lnTo>
                  <a:lnTo>
                    <a:pt x="64190" y="93561"/>
                  </a:lnTo>
                  <a:cubicBezTo>
                    <a:pt x="64190" y="95912"/>
                    <a:pt x="66135" y="97858"/>
                    <a:pt x="68485" y="97858"/>
                  </a:cubicBezTo>
                  <a:cubicBezTo>
                    <a:pt x="70835" y="97858"/>
                    <a:pt x="72780" y="95912"/>
                    <a:pt x="72780" y="93561"/>
                  </a:cubicBezTo>
                  <a:lnTo>
                    <a:pt x="72780" y="81562"/>
                  </a:lnTo>
                  <a:cubicBezTo>
                    <a:pt x="74239" y="82129"/>
                    <a:pt x="75779" y="82372"/>
                    <a:pt x="77400" y="82372"/>
                  </a:cubicBezTo>
                  <a:cubicBezTo>
                    <a:pt x="84613" y="82372"/>
                    <a:pt x="90530" y="76454"/>
                    <a:pt x="90530" y="69238"/>
                  </a:cubicBezTo>
                  <a:cubicBezTo>
                    <a:pt x="90530" y="63238"/>
                    <a:pt x="90530" y="24323"/>
                    <a:pt x="90530" y="18485"/>
                  </a:cubicBezTo>
                  <a:cubicBezTo>
                    <a:pt x="90611" y="8270"/>
                    <a:pt x="82344" y="0"/>
                    <a:pt x="72132" y="0"/>
                  </a:cubicBezTo>
                  <a:lnTo>
                    <a:pt x="72132" y="0"/>
                  </a:lnTo>
                  <a:close/>
                  <a:moveTo>
                    <a:pt x="49601" y="138233"/>
                  </a:moveTo>
                  <a:lnTo>
                    <a:pt x="64351" y="138233"/>
                  </a:lnTo>
                  <a:lnTo>
                    <a:pt x="64351" y="140017"/>
                  </a:lnTo>
                  <a:cubicBezTo>
                    <a:pt x="64351" y="144070"/>
                    <a:pt x="61029" y="147394"/>
                    <a:pt x="56976" y="147394"/>
                  </a:cubicBezTo>
                  <a:cubicBezTo>
                    <a:pt x="52924" y="147394"/>
                    <a:pt x="49601" y="144070"/>
                    <a:pt x="49601" y="140017"/>
                  </a:cubicBezTo>
                  <a:lnTo>
                    <a:pt x="49601" y="138233"/>
                  </a:lnTo>
                  <a:close/>
                  <a:moveTo>
                    <a:pt x="54707" y="8594"/>
                  </a:moveTo>
                  <a:cubicBezTo>
                    <a:pt x="53410" y="12567"/>
                    <a:pt x="49682" y="15485"/>
                    <a:pt x="45305" y="15485"/>
                  </a:cubicBezTo>
                  <a:cubicBezTo>
                    <a:pt x="40929" y="15485"/>
                    <a:pt x="37120" y="12567"/>
                    <a:pt x="35904" y="8594"/>
                  </a:cubicBezTo>
                  <a:lnTo>
                    <a:pt x="54707" y="8594"/>
                  </a:lnTo>
                  <a:close/>
                  <a:moveTo>
                    <a:pt x="17749" y="69238"/>
                  </a:moveTo>
                  <a:cubicBezTo>
                    <a:pt x="17749" y="71752"/>
                    <a:pt x="15723" y="73859"/>
                    <a:pt x="13130" y="73859"/>
                  </a:cubicBezTo>
                  <a:cubicBezTo>
                    <a:pt x="10617" y="73859"/>
                    <a:pt x="8510" y="71832"/>
                    <a:pt x="8510" y="69238"/>
                  </a:cubicBezTo>
                  <a:lnTo>
                    <a:pt x="8510" y="46537"/>
                  </a:lnTo>
                  <a:lnTo>
                    <a:pt x="17749" y="46537"/>
                  </a:lnTo>
                  <a:lnTo>
                    <a:pt x="17749" y="69238"/>
                  </a:lnTo>
                  <a:close/>
                  <a:moveTo>
                    <a:pt x="41010" y="138233"/>
                  </a:moveTo>
                  <a:lnTo>
                    <a:pt x="41010" y="140017"/>
                  </a:lnTo>
                  <a:cubicBezTo>
                    <a:pt x="41010" y="144070"/>
                    <a:pt x="37687" y="147394"/>
                    <a:pt x="33635" y="147394"/>
                  </a:cubicBezTo>
                  <a:cubicBezTo>
                    <a:pt x="29582" y="147394"/>
                    <a:pt x="26260" y="144070"/>
                    <a:pt x="26260" y="140017"/>
                  </a:cubicBezTo>
                  <a:lnTo>
                    <a:pt x="26260" y="138233"/>
                  </a:lnTo>
                  <a:lnTo>
                    <a:pt x="41010" y="138233"/>
                  </a:lnTo>
                  <a:close/>
                  <a:moveTo>
                    <a:pt x="82101" y="69238"/>
                  </a:moveTo>
                  <a:cubicBezTo>
                    <a:pt x="82101" y="71752"/>
                    <a:pt x="80074" y="73859"/>
                    <a:pt x="77481" y="73859"/>
                  </a:cubicBezTo>
                  <a:cubicBezTo>
                    <a:pt x="74968" y="73859"/>
                    <a:pt x="72862" y="71832"/>
                    <a:pt x="72862" y="69238"/>
                  </a:cubicBezTo>
                  <a:lnTo>
                    <a:pt x="72862" y="46537"/>
                  </a:lnTo>
                  <a:lnTo>
                    <a:pt x="82101" y="46537"/>
                  </a:lnTo>
                  <a:lnTo>
                    <a:pt x="82101" y="69238"/>
                  </a:lnTo>
                  <a:close/>
                  <a:moveTo>
                    <a:pt x="82101" y="37943"/>
                  </a:moveTo>
                  <a:lnTo>
                    <a:pt x="72862" y="37943"/>
                  </a:lnTo>
                  <a:lnTo>
                    <a:pt x="72862" y="25782"/>
                  </a:lnTo>
                  <a:cubicBezTo>
                    <a:pt x="72862" y="23431"/>
                    <a:pt x="70916" y="21485"/>
                    <a:pt x="68566" y="21485"/>
                  </a:cubicBezTo>
                  <a:cubicBezTo>
                    <a:pt x="66216" y="21485"/>
                    <a:pt x="64271" y="23431"/>
                    <a:pt x="64271" y="25782"/>
                  </a:cubicBezTo>
                  <a:lnTo>
                    <a:pt x="64271" y="66401"/>
                  </a:lnTo>
                  <a:lnTo>
                    <a:pt x="26260" y="66401"/>
                  </a:lnTo>
                  <a:cubicBezTo>
                    <a:pt x="26260" y="56915"/>
                    <a:pt x="26260" y="33403"/>
                    <a:pt x="26260" y="25782"/>
                  </a:cubicBezTo>
                  <a:cubicBezTo>
                    <a:pt x="26260" y="23431"/>
                    <a:pt x="24314" y="21485"/>
                    <a:pt x="21964" y="21485"/>
                  </a:cubicBezTo>
                  <a:cubicBezTo>
                    <a:pt x="19614" y="21485"/>
                    <a:pt x="17669" y="23431"/>
                    <a:pt x="17669" y="25782"/>
                  </a:cubicBezTo>
                  <a:lnTo>
                    <a:pt x="17669" y="37943"/>
                  </a:lnTo>
                  <a:lnTo>
                    <a:pt x="8429" y="37943"/>
                  </a:lnTo>
                  <a:lnTo>
                    <a:pt x="8429" y="18485"/>
                  </a:lnTo>
                  <a:cubicBezTo>
                    <a:pt x="8429" y="12972"/>
                    <a:pt x="12887" y="8513"/>
                    <a:pt x="18398" y="8513"/>
                  </a:cubicBezTo>
                  <a:lnTo>
                    <a:pt x="26989" y="8513"/>
                  </a:lnTo>
                  <a:cubicBezTo>
                    <a:pt x="28448" y="17269"/>
                    <a:pt x="36066" y="23917"/>
                    <a:pt x="45143" y="23917"/>
                  </a:cubicBezTo>
                  <a:cubicBezTo>
                    <a:pt x="54220" y="23917"/>
                    <a:pt x="61920" y="17188"/>
                    <a:pt x="63298" y="8513"/>
                  </a:cubicBezTo>
                  <a:lnTo>
                    <a:pt x="71889" y="8513"/>
                  </a:lnTo>
                  <a:cubicBezTo>
                    <a:pt x="77400" y="8513"/>
                    <a:pt x="81858" y="12972"/>
                    <a:pt x="81858" y="18485"/>
                  </a:cubicBezTo>
                  <a:lnTo>
                    <a:pt x="81858" y="379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72" name="Google Shape;572;p48"/>
            <p:cNvSpPr/>
            <p:nvPr/>
          </p:nvSpPr>
          <p:spPr>
            <a:xfrm>
              <a:off x="8296309" y="3938346"/>
              <a:ext cx="90610" cy="250116"/>
            </a:xfrm>
            <a:custGeom>
              <a:rect b="b" l="l" r="r" t="t"/>
              <a:pathLst>
                <a:path extrusionOk="0" h="250116" w="90610">
                  <a:moveTo>
                    <a:pt x="86315" y="91534"/>
                  </a:moveTo>
                  <a:cubicBezTo>
                    <a:pt x="88665" y="91534"/>
                    <a:pt x="90610" y="89588"/>
                    <a:pt x="90610" y="87237"/>
                  </a:cubicBezTo>
                  <a:lnTo>
                    <a:pt x="90610" y="72157"/>
                  </a:lnTo>
                  <a:cubicBezTo>
                    <a:pt x="90610" y="62185"/>
                    <a:pt x="82587" y="53672"/>
                    <a:pt x="71970" y="53672"/>
                  </a:cubicBezTo>
                  <a:cubicBezTo>
                    <a:pt x="71645" y="53266"/>
                    <a:pt x="71321" y="52942"/>
                    <a:pt x="70997" y="52618"/>
                  </a:cubicBezTo>
                  <a:lnTo>
                    <a:pt x="64270" y="46699"/>
                  </a:lnTo>
                  <a:cubicBezTo>
                    <a:pt x="62730" y="45402"/>
                    <a:pt x="60866" y="44753"/>
                    <a:pt x="58840" y="44835"/>
                  </a:cubicBezTo>
                  <a:cubicBezTo>
                    <a:pt x="58759" y="44835"/>
                    <a:pt x="58678" y="44835"/>
                    <a:pt x="58597" y="44835"/>
                  </a:cubicBezTo>
                  <a:lnTo>
                    <a:pt x="58597" y="44835"/>
                  </a:lnTo>
                  <a:cubicBezTo>
                    <a:pt x="65243" y="40456"/>
                    <a:pt x="69700" y="32916"/>
                    <a:pt x="69700" y="24404"/>
                  </a:cubicBezTo>
                  <a:cubicBezTo>
                    <a:pt x="69700" y="10945"/>
                    <a:pt x="58759" y="0"/>
                    <a:pt x="45305" y="0"/>
                  </a:cubicBezTo>
                  <a:cubicBezTo>
                    <a:pt x="31851" y="0"/>
                    <a:pt x="20910" y="10945"/>
                    <a:pt x="20910" y="24404"/>
                  </a:cubicBezTo>
                  <a:cubicBezTo>
                    <a:pt x="20910" y="32998"/>
                    <a:pt x="25368" y="40456"/>
                    <a:pt x="32014" y="44835"/>
                  </a:cubicBezTo>
                  <a:cubicBezTo>
                    <a:pt x="30069" y="44672"/>
                    <a:pt x="27961" y="45240"/>
                    <a:pt x="26340" y="46618"/>
                  </a:cubicBezTo>
                  <a:lnTo>
                    <a:pt x="19613" y="52537"/>
                  </a:lnTo>
                  <a:cubicBezTo>
                    <a:pt x="19208" y="52861"/>
                    <a:pt x="18884" y="53185"/>
                    <a:pt x="18641" y="53591"/>
                  </a:cubicBezTo>
                  <a:cubicBezTo>
                    <a:pt x="8024" y="53591"/>
                    <a:pt x="0" y="62104"/>
                    <a:pt x="0" y="72076"/>
                  </a:cubicBezTo>
                  <a:lnTo>
                    <a:pt x="0" y="137747"/>
                  </a:lnTo>
                  <a:cubicBezTo>
                    <a:pt x="0" y="144962"/>
                    <a:pt x="5916" y="150881"/>
                    <a:pt x="13130" y="150881"/>
                  </a:cubicBezTo>
                  <a:cubicBezTo>
                    <a:pt x="14751" y="150881"/>
                    <a:pt x="16291" y="150557"/>
                    <a:pt x="17749" y="150070"/>
                  </a:cubicBezTo>
                  <a:lnTo>
                    <a:pt x="17749" y="234226"/>
                  </a:lnTo>
                  <a:cubicBezTo>
                    <a:pt x="17749" y="242982"/>
                    <a:pt x="24881" y="250117"/>
                    <a:pt x="33634" y="250117"/>
                  </a:cubicBezTo>
                  <a:cubicBezTo>
                    <a:pt x="38254" y="250117"/>
                    <a:pt x="42387" y="248171"/>
                    <a:pt x="45305" y="245009"/>
                  </a:cubicBezTo>
                  <a:cubicBezTo>
                    <a:pt x="48223" y="248090"/>
                    <a:pt x="52356" y="250117"/>
                    <a:pt x="56976" y="250117"/>
                  </a:cubicBezTo>
                  <a:cubicBezTo>
                    <a:pt x="65729" y="250117"/>
                    <a:pt x="72861" y="242982"/>
                    <a:pt x="72861" y="234226"/>
                  </a:cubicBezTo>
                  <a:cubicBezTo>
                    <a:pt x="72861" y="231388"/>
                    <a:pt x="72861" y="153313"/>
                    <a:pt x="72861" y="150070"/>
                  </a:cubicBezTo>
                  <a:cubicBezTo>
                    <a:pt x="74320" y="150637"/>
                    <a:pt x="75860" y="150881"/>
                    <a:pt x="77481" y="150881"/>
                  </a:cubicBezTo>
                  <a:cubicBezTo>
                    <a:pt x="84694" y="150881"/>
                    <a:pt x="90610" y="144962"/>
                    <a:pt x="90610" y="137747"/>
                  </a:cubicBezTo>
                  <a:cubicBezTo>
                    <a:pt x="90610" y="132152"/>
                    <a:pt x="90610" y="113830"/>
                    <a:pt x="90610" y="107100"/>
                  </a:cubicBezTo>
                  <a:cubicBezTo>
                    <a:pt x="90610" y="104749"/>
                    <a:pt x="88665" y="102803"/>
                    <a:pt x="86315" y="102803"/>
                  </a:cubicBezTo>
                  <a:cubicBezTo>
                    <a:pt x="83964" y="102803"/>
                    <a:pt x="82019" y="104749"/>
                    <a:pt x="82019" y="107100"/>
                  </a:cubicBezTo>
                  <a:lnTo>
                    <a:pt x="82019" y="123964"/>
                  </a:lnTo>
                  <a:lnTo>
                    <a:pt x="72780" y="123964"/>
                  </a:lnTo>
                  <a:lnTo>
                    <a:pt x="72780" y="84561"/>
                  </a:lnTo>
                  <a:cubicBezTo>
                    <a:pt x="72780" y="82210"/>
                    <a:pt x="70835" y="80264"/>
                    <a:pt x="68485" y="80264"/>
                  </a:cubicBezTo>
                  <a:cubicBezTo>
                    <a:pt x="66134" y="80264"/>
                    <a:pt x="64189" y="82210"/>
                    <a:pt x="64189" y="84561"/>
                  </a:cubicBezTo>
                  <a:lnTo>
                    <a:pt x="64189" y="134990"/>
                  </a:lnTo>
                  <a:lnTo>
                    <a:pt x="26178" y="134990"/>
                  </a:lnTo>
                  <a:cubicBezTo>
                    <a:pt x="26178" y="130045"/>
                    <a:pt x="26178" y="91453"/>
                    <a:pt x="26178" y="84561"/>
                  </a:cubicBezTo>
                  <a:cubicBezTo>
                    <a:pt x="26178" y="82210"/>
                    <a:pt x="24233" y="80264"/>
                    <a:pt x="21883" y="80264"/>
                  </a:cubicBezTo>
                  <a:cubicBezTo>
                    <a:pt x="19532" y="80264"/>
                    <a:pt x="17587" y="82210"/>
                    <a:pt x="17587" y="84561"/>
                  </a:cubicBezTo>
                  <a:lnTo>
                    <a:pt x="17587" y="123964"/>
                  </a:lnTo>
                  <a:lnTo>
                    <a:pt x="8348" y="123964"/>
                  </a:lnTo>
                  <a:lnTo>
                    <a:pt x="8348" y="72157"/>
                  </a:lnTo>
                  <a:cubicBezTo>
                    <a:pt x="8348" y="66725"/>
                    <a:pt x="12643" y="62347"/>
                    <a:pt x="17992" y="62185"/>
                  </a:cubicBezTo>
                  <a:cubicBezTo>
                    <a:pt x="18478" y="62914"/>
                    <a:pt x="17992" y="62347"/>
                    <a:pt x="29501" y="75481"/>
                  </a:cubicBezTo>
                  <a:cubicBezTo>
                    <a:pt x="32175" y="78562"/>
                    <a:pt x="36957" y="78886"/>
                    <a:pt x="40037" y="76211"/>
                  </a:cubicBezTo>
                  <a:lnTo>
                    <a:pt x="45062" y="71833"/>
                  </a:lnTo>
                  <a:cubicBezTo>
                    <a:pt x="45305" y="72076"/>
                    <a:pt x="49844" y="76048"/>
                    <a:pt x="50087" y="76211"/>
                  </a:cubicBezTo>
                  <a:cubicBezTo>
                    <a:pt x="53248" y="78886"/>
                    <a:pt x="57948" y="78562"/>
                    <a:pt x="60623" y="75481"/>
                  </a:cubicBezTo>
                  <a:cubicBezTo>
                    <a:pt x="71807" y="62671"/>
                    <a:pt x="71645" y="62995"/>
                    <a:pt x="72131" y="62185"/>
                  </a:cubicBezTo>
                  <a:cubicBezTo>
                    <a:pt x="77481" y="62347"/>
                    <a:pt x="81776" y="66725"/>
                    <a:pt x="81776" y="72157"/>
                  </a:cubicBezTo>
                  <a:lnTo>
                    <a:pt x="81776" y="87237"/>
                  </a:lnTo>
                  <a:cubicBezTo>
                    <a:pt x="82101" y="89588"/>
                    <a:pt x="83964" y="91534"/>
                    <a:pt x="86315" y="91534"/>
                  </a:cubicBezTo>
                  <a:lnTo>
                    <a:pt x="86315" y="91534"/>
                  </a:lnTo>
                  <a:close/>
                  <a:moveTo>
                    <a:pt x="72861" y="132558"/>
                  </a:moveTo>
                  <a:lnTo>
                    <a:pt x="82101" y="132558"/>
                  </a:lnTo>
                  <a:lnTo>
                    <a:pt x="82101" y="137828"/>
                  </a:lnTo>
                  <a:cubicBezTo>
                    <a:pt x="82101" y="140341"/>
                    <a:pt x="80074" y="142449"/>
                    <a:pt x="77481" y="142449"/>
                  </a:cubicBezTo>
                  <a:cubicBezTo>
                    <a:pt x="74968" y="142449"/>
                    <a:pt x="72861" y="140422"/>
                    <a:pt x="72861" y="137828"/>
                  </a:cubicBezTo>
                  <a:lnTo>
                    <a:pt x="72861" y="132558"/>
                  </a:lnTo>
                  <a:close/>
                  <a:moveTo>
                    <a:pt x="64351" y="234307"/>
                  </a:moveTo>
                  <a:cubicBezTo>
                    <a:pt x="64351" y="238361"/>
                    <a:pt x="61028" y="241685"/>
                    <a:pt x="56976" y="241685"/>
                  </a:cubicBezTo>
                  <a:cubicBezTo>
                    <a:pt x="52923" y="241685"/>
                    <a:pt x="49601" y="238361"/>
                    <a:pt x="49601" y="234307"/>
                  </a:cubicBezTo>
                  <a:lnTo>
                    <a:pt x="49601" y="228389"/>
                  </a:lnTo>
                  <a:lnTo>
                    <a:pt x="64351" y="228389"/>
                  </a:lnTo>
                  <a:lnTo>
                    <a:pt x="64351" y="234307"/>
                  </a:lnTo>
                  <a:close/>
                  <a:moveTo>
                    <a:pt x="26340" y="143665"/>
                  </a:moveTo>
                  <a:lnTo>
                    <a:pt x="64351" y="143665"/>
                  </a:lnTo>
                  <a:lnTo>
                    <a:pt x="64351" y="219876"/>
                  </a:lnTo>
                  <a:lnTo>
                    <a:pt x="49601" y="219876"/>
                  </a:lnTo>
                  <a:lnTo>
                    <a:pt x="49601" y="156070"/>
                  </a:lnTo>
                  <a:cubicBezTo>
                    <a:pt x="49601" y="153718"/>
                    <a:pt x="47656" y="151773"/>
                    <a:pt x="45305" y="151773"/>
                  </a:cubicBezTo>
                  <a:cubicBezTo>
                    <a:pt x="42955" y="151773"/>
                    <a:pt x="41010" y="153718"/>
                    <a:pt x="41010" y="156070"/>
                  </a:cubicBezTo>
                  <a:lnTo>
                    <a:pt x="41010" y="219876"/>
                  </a:lnTo>
                  <a:lnTo>
                    <a:pt x="26259" y="219876"/>
                  </a:lnTo>
                  <a:lnTo>
                    <a:pt x="26259" y="143665"/>
                  </a:lnTo>
                  <a:close/>
                  <a:moveTo>
                    <a:pt x="26340" y="228389"/>
                  </a:moveTo>
                  <a:lnTo>
                    <a:pt x="41091" y="228389"/>
                  </a:lnTo>
                  <a:lnTo>
                    <a:pt x="41091" y="234307"/>
                  </a:lnTo>
                  <a:cubicBezTo>
                    <a:pt x="41091" y="238361"/>
                    <a:pt x="37768" y="241685"/>
                    <a:pt x="33715" y="241685"/>
                  </a:cubicBezTo>
                  <a:cubicBezTo>
                    <a:pt x="29663" y="241685"/>
                    <a:pt x="26340" y="238361"/>
                    <a:pt x="26340" y="234307"/>
                  </a:cubicBezTo>
                  <a:lnTo>
                    <a:pt x="26340" y="228389"/>
                  </a:lnTo>
                  <a:close/>
                  <a:moveTo>
                    <a:pt x="17749" y="132558"/>
                  </a:moveTo>
                  <a:lnTo>
                    <a:pt x="17749" y="137828"/>
                  </a:lnTo>
                  <a:cubicBezTo>
                    <a:pt x="17749" y="140341"/>
                    <a:pt x="15723" y="142449"/>
                    <a:pt x="13130" y="142449"/>
                  </a:cubicBezTo>
                  <a:cubicBezTo>
                    <a:pt x="10617" y="142449"/>
                    <a:pt x="8510" y="140422"/>
                    <a:pt x="8510" y="137828"/>
                  </a:cubicBezTo>
                  <a:lnTo>
                    <a:pt x="8510" y="132558"/>
                  </a:lnTo>
                  <a:lnTo>
                    <a:pt x="17749" y="132558"/>
                  </a:lnTo>
                  <a:close/>
                  <a:moveTo>
                    <a:pt x="45305" y="8675"/>
                  </a:moveTo>
                  <a:cubicBezTo>
                    <a:pt x="54058" y="8675"/>
                    <a:pt x="61109" y="15810"/>
                    <a:pt x="61109" y="24485"/>
                  </a:cubicBezTo>
                  <a:cubicBezTo>
                    <a:pt x="61109" y="33241"/>
                    <a:pt x="53977" y="40294"/>
                    <a:pt x="45305" y="40294"/>
                  </a:cubicBezTo>
                  <a:cubicBezTo>
                    <a:pt x="36633" y="40294"/>
                    <a:pt x="29501" y="33160"/>
                    <a:pt x="29501" y="24485"/>
                  </a:cubicBezTo>
                  <a:cubicBezTo>
                    <a:pt x="29501" y="15729"/>
                    <a:pt x="36552" y="8675"/>
                    <a:pt x="45305" y="8675"/>
                  </a:cubicBezTo>
                  <a:lnTo>
                    <a:pt x="45305" y="8675"/>
                  </a:lnTo>
                  <a:close/>
                  <a:moveTo>
                    <a:pt x="35499" y="69157"/>
                  </a:moveTo>
                  <a:cubicBezTo>
                    <a:pt x="28934" y="61698"/>
                    <a:pt x="29906" y="62752"/>
                    <a:pt x="26097" y="58374"/>
                  </a:cubicBezTo>
                  <a:lnTo>
                    <a:pt x="31203" y="53915"/>
                  </a:lnTo>
                  <a:lnTo>
                    <a:pt x="40605" y="64617"/>
                  </a:lnTo>
                  <a:cubicBezTo>
                    <a:pt x="38660" y="66319"/>
                    <a:pt x="39956" y="65184"/>
                    <a:pt x="35499" y="69157"/>
                  </a:cubicBezTo>
                  <a:lnTo>
                    <a:pt x="35499" y="69157"/>
                  </a:lnTo>
                  <a:close/>
                  <a:moveTo>
                    <a:pt x="45305" y="57077"/>
                  </a:moveTo>
                  <a:cubicBezTo>
                    <a:pt x="35093" y="45402"/>
                    <a:pt x="37200" y="47834"/>
                    <a:pt x="36876" y="47429"/>
                  </a:cubicBezTo>
                  <a:cubicBezTo>
                    <a:pt x="37444" y="47753"/>
                    <a:pt x="40361" y="48645"/>
                    <a:pt x="43603" y="48888"/>
                  </a:cubicBezTo>
                  <a:lnTo>
                    <a:pt x="43603" y="48888"/>
                  </a:lnTo>
                  <a:cubicBezTo>
                    <a:pt x="44981" y="48969"/>
                    <a:pt x="45629" y="48969"/>
                    <a:pt x="46278" y="48969"/>
                  </a:cubicBezTo>
                  <a:lnTo>
                    <a:pt x="46278" y="48969"/>
                  </a:lnTo>
                  <a:cubicBezTo>
                    <a:pt x="49763" y="48807"/>
                    <a:pt x="53167" y="47753"/>
                    <a:pt x="53734" y="47510"/>
                  </a:cubicBezTo>
                  <a:cubicBezTo>
                    <a:pt x="53410" y="47834"/>
                    <a:pt x="55517" y="45402"/>
                    <a:pt x="45305" y="57077"/>
                  </a:cubicBezTo>
                  <a:lnTo>
                    <a:pt x="45305" y="57077"/>
                  </a:lnTo>
                  <a:close/>
                  <a:moveTo>
                    <a:pt x="55112" y="69157"/>
                  </a:moveTo>
                  <a:cubicBezTo>
                    <a:pt x="54139" y="68265"/>
                    <a:pt x="50978" y="65509"/>
                    <a:pt x="50006" y="64698"/>
                  </a:cubicBezTo>
                  <a:lnTo>
                    <a:pt x="59408" y="53996"/>
                  </a:lnTo>
                  <a:lnTo>
                    <a:pt x="64514" y="58455"/>
                  </a:lnTo>
                  <a:lnTo>
                    <a:pt x="55112" y="691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573" name="Google Shape;573;p48"/>
          <p:cNvGrpSpPr/>
          <p:nvPr/>
        </p:nvGrpSpPr>
        <p:grpSpPr>
          <a:xfrm>
            <a:off x="7882114" y="2113449"/>
            <a:ext cx="360013" cy="315421"/>
            <a:chOff x="8087046" y="2998280"/>
            <a:chExt cx="291768" cy="255629"/>
          </a:xfrm>
        </p:grpSpPr>
        <p:sp>
          <p:nvSpPr>
            <p:cNvPr id="574" name="Google Shape;574;p48"/>
            <p:cNvSpPr/>
            <p:nvPr/>
          </p:nvSpPr>
          <p:spPr>
            <a:xfrm>
              <a:off x="8215667" y="3106597"/>
              <a:ext cx="28528" cy="39078"/>
            </a:xfrm>
            <a:custGeom>
              <a:rect b="b" l="l" r="r" t="t"/>
              <a:pathLst>
                <a:path extrusionOk="0" h="39078" w="28528">
                  <a:moveTo>
                    <a:pt x="4296" y="0"/>
                  </a:moveTo>
                  <a:cubicBezTo>
                    <a:pt x="1945" y="0"/>
                    <a:pt x="0" y="1946"/>
                    <a:pt x="0" y="4297"/>
                  </a:cubicBezTo>
                  <a:lnTo>
                    <a:pt x="0" y="24809"/>
                  </a:lnTo>
                  <a:cubicBezTo>
                    <a:pt x="0" y="32673"/>
                    <a:pt x="6403" y="39078"/>
                    <a:pt x="14264" y="39078"/>
                  </a:cubicBezTo>
                  <a:cubicBezTo>
                    <a:pt x="22126" y="39078"/>
                    <a:pt x="28529" y="32673"/>
                    <a:pt x="28529" y="24809"/>
                  </a:cubicBezTo>
                  <a:lnTo>
                    <a:pt x="28529" y="4297"/>
                  </a:lnTo>
                  <a:cubicBezTo>
                    <a:pt x="28529" y="1946"/>
                    <a:pt x="26584" y="0"/>
                    <a:pt x="24233" y="0"/>
                  </a:cubicBezTo>
                  <a:cubicBezTo>
                    <a:pt x="21883" y="0"/>
                    <a:pt x="19938" y="1946"/>
                    <a:pt x="19938" y="4297"/>
                  </a:cubicBezTo>
                  <a:lnTo>
                    <a:pt x="19938" y="24809"/>
                  </a:lnTo>
                  <a:cubicBezTo>
                    <a:pt x="19938" y="27971"/>
                    <a:pt x="17344" y="30565"/>
                    <a:pt x="14183" y="30565"/>
                  </a:cubicBezTo>
                  <a:cubicBezTo>
                    <a:pt x="11022" y="30565"/>
                    <a:pt x="8429" y="27971"/>
                    <a:pt x="8429" y="24809"/>
                  </a:cubicBezTo>
                  <a:lnTo>
                    <a:pt x="8429" y="4297"/>
                  </a:lnTo>
                  <a:cubicBezTo>
                    <a:pt x="8591" y="1865"/>
                    <a:pt x="6646" y="0"/>
                    <a:pt x="4296" y="0"/>
                  </a:cubicBezTo>
                  <a:lnTo>
                    <a:pt x="429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75" name="Google Shape;575;p48"/>
            <p:cNvSpPr/>
            <p:nvPr/>
          </p:nvSpPr>
          <p:spPr>
            <a:xfrm>
              <a:off x="8249869" y="3106597"/>
              <a:ext cx="24962" cy="39078"/>
            </a:xfrm>
            <a:custGeom>
              <a:rect b="b" l="l" r="r" t="t"/>
              <a:pathLst>
                <a:path extrusionOk="0" h="39078" w="24962">
                  <a:moveTo>
                    <a:pt x="4295" y="0"/>
                  </a:moveTo>
                  <a:cubicBezTo>
                    <a:pt x="1945" y="0"/>
                    <a:pt x="0" y="1946"/>
                    <a:pt x="0" y="4297"/>
                  </a:cubicBezTo>
                  <a:lnTo>
                    <a:pt x="0" y="34781"/>
                  </a:lnTo>
                  <a:cubicBezTo>
                    <a:pt x="0" y="37132"/>
                    <a:pt x="1945" y="39078"/>
                    <a:pt x="4295" y="39078"/>
                  </a:cubicBezTo>
                  <a:cubicBezTo>
                    <a:pt x="6645" y="39078"/>
                    <a:pt x="8591" y="37132"/>
                    <a:pt x="8591" y="34781"/>
                  </a:cubicBezTo>
                  <a:lnTo>
                    <a:pt x="8591" y="24566"/>
                  </a:lnTo>
                  <a:lnTo>
                    <a:pt x="12643" y="24566"/>
                  </a:lnTo>
                  <a:cubicBezTo>
                    <a:pt x="19451" y="24566"/>
                    <a:pt x="24962" y="19053"/>
                    <a:pt x="24962" y="12323"/>
                  </a:cubicBezTo>
                  <a:cubicBezTo>
                    <a:pt x="24962" y="5513"/>
                    <a:pt x="19451" y="81"/>
                    <a:pt x="12643" y="81"/>
                  </a:cubicBezTo>
                  <a:lnTo>
                    <a:pt x="4295" y="81"/>
                  </a:lnTo>
                  <a:close/>
                  <a:moveTo>
                    <a:pt x="16371" y="12242"/>
                  </a:moveTo>
                  <a:cubicBezTo>
                    <a:pt x="16371" y="14269"/>
                    <a:pt x="14669" y="15972"/>
                    <a:pt x="12643" y="15972"/>
                  </a:cubicBezTo>
                  <a:lnTo>
                    <a:pt x="8591" y="15972"/>
                  </a:lnTo>
                  <a:lnTo>
                    <a:pt x="8591" y="8513"/>
                  </a:lnTo>
                  <a:lnTo>
                    <a:pt x="12643" y="8513"/>
                  </a:lnTo>
                  <a:cubicBezTo>
                    <a:pt x="14669" y="8513"/>
                    <a:pt x="16371" y="10216"/>
                    <a:pt x="16371" y="12242"/>
                  </a:cubicBezTo>
                  <a:lnTo>
                    <a:pt x="16371" y="12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76" name="Google Shape;576;p48"/>
            <p:cNvSpPr/>
            <p:nvPr/>
          </p:nvSpPr>
          <p:spPr>
            <a:xfrm>
              <a:off x="8109658" y="3106597"/>
              <a:ext cx="70921" cy="39078"/>
            </a:xfrm>
            <a:custGeom>
              <a:rect b="b" l="l" r="r" t="t"/>
              <a:pathLst>
                <a:path extrusionOk="0" h="39078" w="70921">
                  <a:moveTo>
                    <a:pt x="57138" y="8513"/>
                  </a:moveTo>
                  <a:cubicBezTo>
                    <a:pt x="59651" y="8513"/>
                    <a:pt x="62001" y="9324"/>
                    <a:pt x="63946" y="10864"/>
                  </a:cubicBezTo>
                  <a:cubicBezTo>
                    <a:pt x="65810" y="12323"/>
                    <a:pt x="68485" y="11999"/>
                    <a:pt x="69944" y="10216"/>
                  </a:cubicBezTo>
                  <a:cubicBezTo>
                    <a:pt x="71402" y="8351"/>
                    <a:pt x="71078" y="5675"/>
                    <a:pt x="69296" y="4216"/>
                  </a:cubicBezTo>
                  <a:cubicBezTo>
                    <a:pt x="65810" y="1459"/>
                    <a:pt x="61596" y="0"/>
                    <a:pt x="57138" y="0"/>
                  </a:cubicBezTo>
                  <a:cubicBezTo>
                    <a:pt x="48223" y="0"/>
                    <a:pt x="40686" y="5999"/>
                    <a:pt x="38336" y="14269"/>
                  </a:cubicBezTo>
                  <a:cubicBezTo>
                    <a:pt x="36066" y="6081"/>
                    <a:pt x="28448" y="0"/>
                    <a:pt x="19533" y="0"/>
                  </a:cubicBezTo>
                  <a:cubicBezTo>
                    <a:pt x="8753" y="0"/>
                    <a:pt x="0" y="8756"/>
                    <a:pt x="0" y="19539"/>
                  </a:cubicBezTo>
                  <a:cubicBezTo>
                    <a:pt x="0" y="30322"/>
                    <a:pt x="8753" y="39078"/>
                    <a:pt x="19533" y="39078"/>
                  </a:cubicBezTo>
                  <a:cubicBezTo>
                    <a:pt x="28448" y="39078"/>
                    <a:pt x="35985" y="33079"/>
                    <a:pt x="38336" y="24809"/>
                  </a:cubicBezTo>
                  <a:cubicBezTo>
                    <a:pt x="40605" y="32998"/>
                    <a:pt x="48223" y="39078"/>
                    <a:pt x="57138" y="39078"/>
                  </a:cubicBezTo>
                  <a:cubicBezTo>
                    <a:pt x="61596" y="39078"/>
                    <a:pt x="65810" y="37619"/>
                    <a:pt x="69296" y="34862"/>
                  </a:cubicBezTo>
                  <a:cubicBezTo>
                    <a:pt x="71159" y="33403"/>
                    <a:pt x="71483" y="30728"/>
                    <a:pt x="69944" y="28863"/>
                  </a:cubicBezTo>
                  <a:cubicBezTo>
                    <a:pt x="68485" y="26998"/>
                    <a:pt x="65810" y="26674"/>
                    <a:pt x="63946" y="28214"/>
                  </a:cubicBezTo>
                  <a:cubicBezTo>
                    <a:pt x="62001" y="29754"/>
                    <a:pt x="59651" y="30565"/>
                    <a:pt x="57138" y="30565"/>
                  </a:cubicBezTo>
                  <a:cubicBezTo>
                    <a:pt x="51060" y="30565"/>
                    <a:pt x="46197" y="25620"/>
                    <a:pt x="46197" y="19620"/>
                  </a:cubicBezTo>
                  <a:cubicBezTo>
                    <a:pt x="46197" y="13621"/>
                    <a:pt x="51141" y="8513"/>
                    <a:pt x="57138" y="8513"/>
                  </a:cubicBezTo>
                  <a:lnTo>
                    <a:pt x="57138" y="8513"/>
                  </a:lnTo>
                  <a:close/>
                  <a:moveTo>
                    <a:pt x="19614" y="30484"/>
                  </a:moveTo>
                  <a:cubicBezTo>
                    <a:pt x="13535" y="30484"/>
                    <a:pt x="8672" y="25539"/>
                    <a:pt x="8672" y="19539"/>
                  </a:cubicBezTo>
                  <a:cubicBezTo>
                    <a:pt x="8672" y="13539"/>
                    <a:pt x="13616" y="8594"/>
                    <a:pt x="19614" y="8594"/>
                  </a:cubicBezTo>
                  <a:cubicBezTo>
                    <a:pt x="25692" y="8594"/>
                    <a:pt x="30555" y="13539"/>
                    <a:pt x="30555" y="19539"/>
                  </a:cubicBezTo>
                  <a:cubicBezTo>
                    <a:pt x="30555" y="25539"/>
                    <a:pt x="25611" y="30484"/>
                    <a:pt x="19614" y="30484"/>
                  </a:cubicBezTo>
                  <a:lnTo>
                    <a:pt x="19614" y="3048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77" name="Google Shape;577;p48"/>
            <p:cNvSpPr/>
            <p:nvPr/>
          </p:nvSpPr>
          <p:spPr>
            <a:xfrm>
              <a:off x="8180087" y="3106597"/>
              <a:ext cx="33315" cy="38997"/>
            </a:xfrm>
            <a:custGeom>
              <a:rect b="b" l="l" r="r" t="t"/>
              <a:pathLst>
                <a:path extrusionOk="0" h="38997" w="33315">
                  <a:moveTo>
                    <a:pt x="19533" y="38997"/>
                  </a:moveTo>
                  <a:cubicBezTo>
                    <a:pt x="23990" y="38997"/>
                    <a:pt x="28205" y="37538"/>
                    <a:pt x="31690" y="34781"/>
                  </a:cubicBezTo>
                  <a:cubicBezTo>
                    <a:pt x="33554" y="33322"/>
                    <a:pt x="33878" y="30646"/>
                    <a:pt x="32338" y="28782"/>
                  </a:cubicBezTo>
                  <a:cubicBezTo>
                    <a:pt x="30879" y="26917"/>
                    <a:pt x="28205" y="26593"/>
                    <a:pt x="26340" y="28133"/>
                  </a:cubicBezTo>
                  <a:cubicBezTo>
                    <a:pt x="24395" y="29674"/>
                    <a:pt x="22045" y="30484"/>
                    <a:pt x="19533" y="30484"/>
                  </a:cubicBezTo>
                  <a:cubicBezTo>
                    <a:pt x="13454" y="30484"/>
                    <a:pt x="8591" y="25539"/>
                    <a:pt x="8591" y="19539"/>
                  </a:cubicBezTo>
                  <a:cubicBezTo>
                    <a:pt x="8591" y="13539"/>
                    <a:pt x="13535" y="8594"/>
                    <a:pt x="19533" y="8594"/>
                  </a:cubicBezTo>
                  <a:cubicBezTo>
                    <a:pt x="22045" y="8594"/>
                    <a:pt x="24395" y="9405"/>
                    <a:pt x="26340" y="10945"/>
                  </a:cubicBezTo>
                  <a:cubicBezTo>
                    <a:pt x="28205" y="12404"/>
                    <a:pt x="30879" y="12080"/>
                    <a:pt x="32338" y="10216"/>
                  </a:cubicBezTo>
                  <a:cubicBezTo>
                    <a:pt x="33797" y="8351"/>
                    <a:pt x="33472" y="5675"/>
                    <a:pt x="31690" y="4216"/>
                  </a:cubicBezTo>
                  <a:cubicBezTo>
                    <a:pt x="28205" y="1459"/>
                    <a:pt x="23990" y="0"/>
                    <a:pt x="19533" y="0"/>
                  </a:cubicBezTo>
                  <a:cubicBezTo>
                    <a:pt x="8753" y="0"/>
                    <a:pt x="0" y="8756"/>
                    <a:pt x="0" y="19539"/>
                  </a:cubicBezTo>
                  <a:cubicBezTo>
                    <a:pt x="0" y="30322"/>
                    <a:pt x="8753" y="38997"/>
                    <a:pt x="19533" y="38997"/>
                  </a:cubicBezTo>
                  <a:lnTo>
                    <a:pt x="19533" y="389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78" name="Google Shape;578;p48"/>
            <p:cNvSpPr/>
            <p:nvPr/>
          </p:nvSpPr>
          <p:spPr>
            <a:xfrm>
              <a:off x="8295741" y="3106516"/>
              <a:ext cx="23990" cy="39078"/>
            </a:xfrm>
            <a:custGeom>
              <a:rect b="b" l="l" r="r" t="t"/>
              <a:pathLst>
                <a:path extrusionOk="0" h="39078" w="23990">
                  <a:moveTo>
                    <a:pt x="19694" y="8594"/>
                  </a:moveTo>
                  <a:cubicBezTo>
                    <a:pt x="22045" y="8594"/>
                    <a:pt x="23990" y="6648"/>
                    <a:pt x="23990" y="4297"/>
                  </a:cubicBezTo>
                  <a:cubicBezTo>
                    <a:pt x="23990" y="1946"/>
                    <a:pt x="22045" y="0"/>
                    <a:pt x="19694" y="0"/>
                  </a:cubicBezTo>
                  <a:lnTo>
                    <a:pt x="4296" y="0"/>
                  </a:lnTo>
                  <a:cubicBezTo>
                    <a:pt x="1945" y="0"/>
                    <a:pt x="0" y="1946"/>
                    <a:pt x="0" y="4297"/>
                  </a:cubicBezTo>
                  <a:lnTo>
                    <a:pt x="0" y="34781"/>
                  </a:lnTo>
                  <a:cubicBezTo>
                    <a:pt x="0" y="37133"/>
                    <a:pt x="1945" y="39078"/>
                    <a:pt x="4296" y="39078"/>
                  </a:cubicBezTo>
                  <a:lnTo>
                    <a:pt x="19694" y="39078"/>
                  </a:lnTo>
                  <a:cubicBezTo>
                    <a:pt x="22045" y="39078"/>
                    <a:pt x="23990" y="37133"/>
                    <a:pt x="23990" y="34781"/>
                  </a:cubicBezTo>
                  <a:cubicBezTo>
                    <a:pt x="23990" y="32430"/>
                    <a:pt x="22045" y="30484"/>
                    <a:pt x="19694" y="30484"/>
                  </a:cubicBezTo>
                  <a:lnTo>
                    <a:pt x="8591" y="30484"/>
                  </a:lnTo>
                  <a:lnTo>
                    <a:pt x="8591" y="23755"/>
                  </a:lnTo>
                  <a:lnTo>
                    <a:pt x="19694" y="23755"/>
                  </a:lnTo>
                  <a:cubicBezTo>
                    <a:pt x="22045" y="23755"/>
                    <a:pt x="23990" y="21809"/>
                    <a:pt x="23990" y="19458"/>
                  </a:cubicBezTo>
                  <a:cubicBezTo>
                    <a:pt x="23990" y="17107"/>
                    <a:pt x="22045" y="15161"/>
                    <a:pt x="19694" y="15161"/>
                  </a:cubicBezTo>
                  <a:lnTo>
                    <a:pt x="8591" y="15161"/>
                  </a:lnTo>
                  <a:lnTo>
                    <a:pt x="8591" y="8432"/>
                  </a:lnTo>
                  <a:lnTo>
                    <a:pt x="19694" y="843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79" name="Google Shape;579;p48"/>
            <p:cNvSpPr/>
            <p:nvPr/>
          </p:nvSpPr>
          <p:spPr>
            <a:xfrm>
              <a:off x="8325486" y="3105300"/>
              <a:ext cx="30635" cy="41591"/>
            </a:xfrm>
            <a:custGeom>
              <a:rect b="b" l="l" r="r" t="t"/>
              <a:pathLst>
                <a:path extrusionOk="0" h="41591" w="30635">
                  <a:moveTo>
                    <a:pt x="9888" y="0"/>
                  </a:moveTo>
                  <a:lnTo>
                    <a:pt x="4296" y="0"/>
                  </a:lnTo>
                  <a:cubicBezTo>
                    <a:pt x="1945" y="0"/>
                    <a:pt x="0" y="1946"/>
                    <a:pt x="0" y="4297"/>
                  </a:cubicBezTo>
                  <a:lnTo>
                    <a:pt x="0" y="37295"/>
                  </a:lnTo>
                  <a:cubicBezTo>
                    <a:pt x="0" y="39646"/>
                    <a:pt x="1945" y="41592"/>
                    <a:pt x="4296" y="41592"/>
                  </a:cubicBezTo>
                  <a:lnTo>
                    <a:pt x="9888" y="41592"/>
                  </a:lnTo>
                  <a:cubicBezTo>
                    <a:pt x="21315" y="41592"/>
                    <a:pt x="30636" y="32268"/>
                    <a:pt x="30636" y="20836"/>
                  </a:cubicBezTo>
                  <a:cubicBezTo>
                    <a:pt x="30636" y="9405"/>
                    <a:pt x="21315" y="0"/>
                    <a:pt x="9888" y="0"/>
                  </a:cubicBezTo>
                  <a:lnTo>
                    <a:pt x="9888" y="0"/>
                  </a:lnTo>
                  <a:close/>
                  <a:moveTo>
                    <a:pt x="9888" y="32998"/>
                  </a:moveTo>
                  <a:lnTo>
                    <a:pt x="8591" y="32998"/>
                  </a:lnTo>
                  <a:lnTo>
                    <a:pt x="8591" y="8594"/>
                  </a:lnTo>
                  <a:lnTo>
                    <a:pt x="9888" y="8594"/>
                  </a:lnTo>
                  <a:cubicBezTo>
                    <a:pt x="16615" y="8594"/>
                    <a:pt x="22126" y="14107"/>
                    <a:pt x="22126" y="20836"/>
                  </a:cubicBezTo>
                  <a:cubicBezTo>
                    <a:pt x="22126" y="27485"/>
                    <a:pt x="16615" y="32998"/>
                    <a:pt x="9888" y="32998"/>
                  </a:cubicBezTo>
                  <a:lnTo>
                    <a:pt x="9888" y="3299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80" name="Google Shape;580;p48"/>
            <p:cNvSpPr/>
            <p:nvPr/>
          </p:nvSpPr>
          <p:spPr>
            <a:xfrm>
              <a:off x="8280342" y="3106516"/>
              <a:ext cx="8590" cy="39078"/>
            </a:xfrm>
            <a:custGeom>
              <a:rect b="b" l="l" r="r" t="t"/>
              <a:pathLst>
                <a:path extrusionOk="0" h="39078" w="8590">
                  <a:moveTo>
                    <a:pt x="0" y="4297"/>
                  </a:moveTo>
                  <a:lnTo>
                    <a:pt x="0" y="34781"/>
                  </a:lnTo>
                  <a:cubicBezTo>
                    <a:pt x="0" y="37133"/>
                    <a:pt x="1946" y="39078"/>
                    <a:pt x="4296" y="39078"/>
                  </a:cubicBezTo>
                  <a:cubicBezTo>
                    <a:pt x="6646" y="39078"/>
                    <a:pt x="8591" y="37133"/>
                    <a:pt x="8591" y="34781"/>
                  </a:cubicBezTo>
                  <a:lnTo>
                    <a:pt x="8591" y="4297"/>
                  </a:lnTo>
                  <a:cubicBezTo>
                    <a:pt x="8591" y="1946"/>
                    <a:pt x="6646" y="0"/>
                    <a:pt x="4296" y="0"/>
                  </a:cubicBezTo>
                  <a:cubicBezTo>
                    <a:pt x="1864" y="81"/>
                    <a:pt x="0" y="1946"/>
                    <a:pt x="0" y="4297"/>
                  </a:cubicBezTo>
                  <a:lnTo>
                    <a:pt x="0" y="42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81" name="Google Shape;581;p48"/>
            <p:cNvSpPr/>
            <p:nvPr/>
          </p:nvSpPr>
          <p:spPr>
            <a:xfrm>
              <a:off x="8087046" y="2998280"/>
              <a:ext cx="291768" cy="255629"/>
            </a:xfrm>
            <a:custGeom>
              <a:rect b="b" l="l" r="r" t="t"/>
              <a:pathLst>
                <a:path extrusionOk="0" h="255629" w="291768">
                  <a:moveTo>
                    <a:pt x="275641" y="86183"/>
                  </a:moveTo>
                  <a:lnTo>
                    <a:pt x="266725" y="86183"/>
                  </a:lnTo>
                  <a:cubicBezTo>
                    <a:pt x="249463" y="35916"/>
                    <a:pt x="201807" y="0"/>
                    <a:pt x="145884" y="0"/>
                  </a:cubicBezTo>
                  <a:cubicBezTo>
                    <a:pt x="89962" y="0"/>
                    <a:pt x="42306" y="35916"/>
                    <a:pt x="25044" y="86183"/>
                  </a:cubicBezTo>
                  <a:lnTo>
                    <a:pt x="16128" y="86183"/>
                  </a:lnTo>
                  <a:cubicBezTo>
                    <a:pt x="7213" y="86183"/>
                    <a:pt x="0" y="93399"/>
                    <a:pt x="0" y="102317"/>
                  </a:cubicBezTo>
                  <a:lnTo>
                    <a:pt x="0" y="153313"/>
                  </a:lnTo>
                  <a:cubicBezTo>
                    <a:pt x="0" y="162231"/>
                    <a:pt x="7213" y="169447"/>
                    <a:pt x="16128" y="169447"/>
                  </a:cubicBezTo>
                  <a:lnTo>
                    <a:pt x="25044" y="169447"/>
                  </a:lnTo>
                  <a:cubicBezTo>
                    <a:pt x="42306" y="219714"/>
                    <a:pt x="89962" y="255630"/>
                    <a:pt x="145884" y="255630"/>
                  </a:cubicBezTo>
                  <a:cubicBezTo>
                    <a:pt x="201807" y="255630"/>
                    <a:pt x="249463" y="219714"/>
                    <a:pt x="266725" y="169447"/>
                  </a:cubicBezTo>
                  <a:lnTo>
                    <a:pt x="275641" y="169447"/>
                  </a:lnTo>
                  <a:cubicBezTo>
                    <a:pt x="284556" y="169447"/>
                    <a:pt x="291769" y="162231"/>
                    <a:pt x="291769" y="153313"/>
                  </a:cubicBezTo>
                  <a:lnTo>
                    <a:pt x="291769" y="136368"/>
                  </a:lnTo>
                  <a:cubicBezTo>
                    <a:pt x="291769" y="134017"/>
                    <a:pt x="289824" y="132071"/>
                    <a:pt x="287473" y="132071"/>
                  </a:cubicBezTo>
                  <a:cubicBezTo>
                    <a:pt x="285123" y="132071"/>
                    <a:pt x="283178" y="134017"/>
                    <a:pt x="283178" y="136368"/>
                  </a:cubicBezTo>
                  <a:lnTo>
                    <a:pt x="283178" y="153313"/>
                  </a:lnTo>
                  <a:cubicBezTo>
                    <a:pt x="283178" y="157448"/>
                    <a:pt x="279774" y="160853"/>
                    <a:pt x="275641" y="160853"/>
                  </a:cubicBezTo>
                  <a:cubicBezTo>
                    <a:pt x="271021" y="160853"/>
                    <a:pt x="20018" y="160853"/>
                    <a:pt x="16047" y="160853"/>
                  </a:cubicBezTo>
                  <a:cubicBezTo>
                    <a:pt x="11914" y="160853"/>
                    <a:pt x="8510" y="157448"/>
                    <a:pt x="8510" y="153313"/>
                  </a:cubicBezTo>
                  <a:lnTo>
                    <a:pt x="8510" y="102317"/>
                  </a:lnTo>
                  <a:cubicBezTo>
                    <a:pt x="8510" y="98182"/>
                    <a:pt x="11914" y="94777"/>
                    <a:pt x="16047" y="94777"/>
                  </a:cubicBezTo>
                  <a:lnTo>
                    <a:pt x="275641" y="94777"/>
                  </a:lnTo>
                  <a:cubicBezTo>
                    <a:pt x="279774" y="94777"/>
                    <a:pt x="283178" y="98182"/>
                    <a:pt x="283178" y="102317"/>
                  </a:cubicBezTo>
                  <a:lnTo>
                    <a:pt x="283178" y="116505"/>
                  </a:lnTo>
                  <a:cubicBezTo>
                    <a:pt x="283178" y="118856"/>
                    <a:pt x="285123" y="120802"/>
                    <a:pt x="287473" y="120802"/>
                  </a:cubicBezTo>
                  <a:cubicBezTo>
                    <a:pt x="289824" y="120802"/>
                    <a:pt x="291769" y="118856"/>
                    <a:pt x="291769" y="116505"/>
                  </a:cubicBezTo>
                  <a:lnTo>
                    <a:pt x="291769" y="102317"/>
                  </a:lnTo>
                  <a:cubicBezTo>
                    <a:pt x="291769" y="93399"/>
                    <a:pt x="284556" y="86183"/>
                    <a:pt x="275641" y="86183"/>
                  </a:cubicBezTo>
                  <a:lnTo>
                    <a:pt x="275641" y="86183"/>
                  </a:lnTo>
                  <a:close/>
                  <a:moveTo>
                    <a:pt x="215747" y="169447"/>
                  </a:moveTo>
                  <a:cubicBezTo>
                    <a:pt x="201159" y="194094"/>
                    <a:pt x="174981" y="209093"/>
                    <a:pt x="145884" y="209093"/>
                  </a:cubicBezTo>
                  <a:cubicBezTo>
                    <a:pt x="116788" y="209093"/>
                    <a:pt x="90692" y="194094"/>
                    <a:pt x="76022" y="169447"/>
                  </a:cubicBezTo>
                  <a:lnTo>
                    <a:pt x="215747" y="169447"/>
                  </a:lnTo>
                  <a:close/>
                  <a:moveTo>
                    <a:pt x="66296" y="169447"/>
                  </a:moveTo>
                  <a:cubicBezTo>
                    <a:pt x="81533" y="198553"/>
                    <a:pt x="111845" y="217687"/>
                    <a:pt x="145884" y="217687"/>
                  </a:cubicBezTo>
                  <a:cubicBezTo>
                    <a:pt x="179924" y="217687"/>
                    <a:pt x="210236" y="198634"/>
                    <a:pt x="225473" y="169447"/>
                  </a:cubicBezTo>
                  <a:lnTo>
                    <a:pt x="257648" y="169447"/>
                  </a:lnTo>
                  <a:cubicBezTo>
                    <a:pt x="240304" y="216146"/>
                    <a:pt x="196134" y="247117"/>
                    <a:pt x="145884" y="247117"/>
                  </a:cubicBezTo>
                  <a:cubicBezTo>
                    <a:pt x="95635" y="247117"/>
                    <a:pt x="51384" y="216146"/>
                    <a:pt x="34121" y="169447"/>
                  </a:cubicBezTo>
                  <a:lnTo>
                    <a:pt x="66296" y="169447"/>
                  </a:lnTo>
                  <a:close/>
                  <a:moveTo>
                    <a:pt x="225473" y="86183"/>
                  </a:moveTo>
                  <a:cubicBezTo>
                    <a:pt x="211695" y="59833"/>
                    <a:pt x="185759" y="41997"/>
                    <a:pt x="156339" y="38592"/>
                  </a:cubicBezTo>
                  <a:cubicBezTo>
                    <a:pt x="153989" y="38349"/>
                    <a:pt x="151882" y="39970"/>
                    <a:pt x="151639" y="42321"/>
                  </a:cubicBezTo>
                  <a:cubicBezTo>
                    <a:pt x="151396" y="44672"/>
                    <a:pt x="153017" y="46780"/>
                    <a:pt x="155367" y="47024"/>
                  </a:cubicBezTo>
                  <a:cubicBezTo>
                    <a:pt x="180735" y="49942"/>
                    <a:pt x="202780" y="64455"/>
                    <a:pt x="215747" y="86102"/>
                  </a:cubicBezTo>
                  <a:lnTo>
                    <a:pt x="76103" y="86102"/>
                  </a:lnTo>
                  <a:cubicBezTo>
                    <a:pt x="88989" y="64374"/>
                    <a:pt x="111116" y="49942"/>
                    <a:pt x="136483" y="47024"/>
                  </a:cubicBezTo>
                  <a:cubicBezTo>
                    <a:pt x="138833" y="46780"/>
                    <a:pt x="140536" y="44591"/>
                    <a:pt x="140211" y="42321"/>
                  </a:cubicBezTo>
                  <a:cubicBezTo>
                    <a:pt x="139968" y="39970"/>
                    <a:pt x="137780" y="38267"/>
                    <a:pt x="135510" y="38592"/>
                  </a:cubicBezTo>
                  <a:cubicBezTo>
                    <a:pt x="106091" y="41997"/>
                    <a:pt x="80156" y="59833"/>
                    <a:pt x="66377" y="86183"/>
                  </a:cubicBezTo>
                  <a:lnTo>
                    <a:pt x="34202" y="86183"/>
                  </a:lnTo>
                  <a:cubicBezTo>
                    <a:pt x="51546" y="39484"/>
                    <a:pt x="95716" y="8513"/>
                    <a:pt x="145966" y="8513"/>
                  </a:cubicBezTo>
                  <a:cubicBezTo>
                    <a:pt x="196215" y="8513"/>
                    <a:pt x="240466" y="39484"/>
                    <a:pt x="257729" y="86183"/>
                  </a:cubicBezTo>
                  <a:lnTo>
                    <a:pt x="225473" y="8618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582" name="Google Shape;582;p48"/>
          <p:cNvGrpSpPr/>
          <p:nvPr/>
        </p:nvGrpSpPr>
        <p:grpSpPr>
          <a:xfrm>
            <a:off x="7102152" y="3823708"/>
            <a:ext cx="360120" cy="338785"/>
            <a:chOff x="7454935" y="4384340"/>
            <a:chExt cx="291855" cy="274564"/>
          </a:xfrm>
        </p:grpSpPr>
        <p:sp>
          <p:nvSpPr>
            <p:cNvPr id="583" name="Google Shape;583;p48"/>
            <p:cNvSpPr/>
            <p:nvPr/>
          </p:nvSpPr>
          <p:spPr>
            <a:xfrm>
              <a:off x="7626780" y="4384340"/>
              <a:ext cx="53490" cy="53509"/>
            </a:xfrm>
            <a:custGeom>
              <a:rect b="b" l="l" r="r" t="t"/>
              <a:pathLst>
                <a:path extrusionOk="0" h="53509" w="53490">
                  <a:moveTo>
                    <a:pt x="26745" y="53510"/>
                  </a:moveTo>
                  <a:cubicBezTo>
                    <a:pt x="41496" y="53510"/>
                    <a:pt x="53491" y="41510"/>
                    <a:pt x="53491" y="26755"/>
                  </a:cubicBezTo>
                  <a:cubicBezTo>
                    <a:pt x="53491" y="11999"/>
                    <a:pt x="41496" y="0"/>
                    <a:pt x="26745" y="0"/>
                  </a:cubicBezTo>
                  <a:cubicBezTo>
                    <a:pt x="11995" y="0"/>
                    <a:pt x="0" y="11999"/>
                    <a:pt x="0" y="26755"/>
                  </a:cubicBezTo>
                  <a:cubicBezTo>
                    <a:pt x="0" y="41510"/>
                    <a:pt x="11995" y="53510"/>
                    <a:pt x="26745" y="53510"/>
                  </a:cubicBezTo>
                  <a:lnTo>
                    <a:pt x="26745" y="53510"/>
                  </a:lnTo>
                  <a:close/>
                  <a:moveTo>
                    <a:pt x="26745" y="8513"/>
                  </a:moveTo>
                  <a:cubicBezTo>
                    <a:pt x="36795" y="8513"/>
                    <a:pt x="44981" y="16701"/>
                    <a:pt x="44981" y="26755"/>
                  </a:cubicBezTo>
                  <a:cubicBezTo>
                    <a:pt x="44981" y="36808"/>
                    <a:pt x="36795" y="44997"/>
                    <a:pt x="26745" y="44997"/>
                  </a:cubicBezTo>
                  <a:cubicBezTo>
                    <a:pt x="16696" y="44997"/>
                    <a:pt x="8510" y="36808"/>
                    <a:pt x="8510" y="26755"/>
                  </a:cubicBezTo>
                  <a:cubicBezTo>
                    <a:pt x="8510" y="16701"/>
                    <a:pt x="16696" y="8513"/>
                    <a:pt x="26745" y="8513"/>
                  </a:cubicBezTo>
                  <a:lnTo>
                    <a:pt x="26745"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84" name="Google Shape;584;p48"/>
            <p:cNvSpPr/>
            <p:nvPr/>
          </p:nvSpPr>
          <p:spPr>
            <a:xfrm>
              <a:off x="7454935" y="4427378"/>
              <a:ext cx="291855" cy="231526"/>
            </a:xfrm>
            <a:custGeom>
              <a:rect b="b" l="l" r="r" t="t"/>
              <a:pathLst>
                <a:path extrusionOk="0" h="231526" w="291855">
                  <a:moveTo>
                    <a:pt x="4726" y="96249"/>
                  </a:moveTo>
                  <a:lnTo>
                    <a:pt x="51976" y="135489"/>
                  </a:lnTo>
                  <a:cubicBezTo>
                    <a:pt x="57569" y="140192"/>
                    <a:pt x="65998" y="139381"/>
                    <a:pt x="70698" y="133787"/>
                  </a:cubicBezTo>
                  <a:lnTo>
                    <a:pt x="99308" y="99411"/>
                  </a:lnTo>
                  <a:cubicBezTo>
                    <a:pt x="101577" y="96654"/>
                    <a:pt x="102631" y="93249"/>
                    <a:pt x="102307" y="89682"/>
                  </a:cubicBezTo>
                  <a:cubicBezTo>
                    <a:pt x="101983" y="85953"/>
                    <a:pt x="100118" y="82791"/>
                    <a:pt x="97606" y="80683"/>
                  </a:cubicBezTo>
                  <a:cubicBezTo>
                    <a:pt x="97606" y="80683"/>
                    <a:pt x="86989" y="71845"/>
                    <a:pt x="86989" y="71845"/>
                  </a:cubicBezTo>
                  <a:cubicBezTo>
                    <a:pt x="87070" y="71764"/>
                    <a:pt x="87151" y="71683"/>
                    <a:pt x="87232" y="71602"/>
                  </a:cubicBezTo>
                  <a:lnTo>
                    <a:pt x="117057" y="38361"/>
                  </a:lnTo>
                  <a:cubicBezTo>
                    <a:pt x="117219" y="38118"/>
                    <a:pt x="117544" y="38037"/>
                    <a:pt x="117786" y="38199"/>
                  </a:cubicBezTo>
                  <a:cubicBezTo>
                    <a:pt x="127026" y="41442"/>
                    <a:pt x="123784" y="40226"/>
                    <a:pt x="140480" y="46064"/>
                  </a:cubicBezTo>
                  <a:cubicBezTo>
                    <a:pt x="140804" y="46145"/>
                    <a:pt x="141047" y="46550"/>
                    <a:pt x="140885" y="46955"/>
                  </a:cubicBezTo>
                  <a:lnTo>
                    <a:pt x="132051" y="77277"/>
                  </a:lnTo>
                  <a:cubicBezTo>
                    <a:pt x="132051" y="77277"/>
                    <a:pt x="132051" y="77277"/>
                    <a:pt x="132051" y="77277"/>
                  </a:cubicBezTo>
                  <a:cubicBezTo>
                    <a:pt x="129214" y="87088"/>
                    <a:pt x="129538" y="85871"/>
                    <a:pt x="129457" y="86277"/>
                  </a:cubicBezTo>
                  <a:lnTo>
                    <a:pt x="96877" y="145218"/>
                  </a:lnTo>
                  <a:cubicBezTo>
                    <a:pt x="96471" y="145948"/>
                    <a:pt x="95661" y="146435"/>
                    <a:pt x="94850" y="146353"/>
                  </a:cubicBezTo>
                  <a:lnTo>
                    <a:pt x="29202" y="143192"/>
                  </a:lnTo>
                  <a:cubicBezTo>
                    <a:pt x="19396" y="142705"/>
                    <a:pt x="11129" y="150245"/>
                    <a:pt x="10643" y="160055"/>
                  </a:cubicBezTo>
                  <a:cubicBezTo>
                    <a:pt x="10156" y="169865"/>
                    <a:pt x="17694" y="178135"/>
                    <a:pt x="27501" y="178621"/>
                  </a:cubicBezTo>
                  <a:cubicBezTo>
                    <a:pt x="31553" y="178783"/>
                    <a:pt x="101415" y="182189"/>
                    <a:pt x="105549" y="182432"/>
                  </a:cubicBezTo>
                  <a:cubicBezTo>
                    <a:pt x="105873" y="182432"/>
                    <a:pt x="106116" y="182432"/>
                    <a:pt x="106440" y="182432"/>
                  </a:cubicBezTo>
                  <a:cubicBezTo>
                    <a:pt x="112924" y="182432"/>
                    <a:pt x="118840" y="178946"/>
                    <a:pt x="121920" y="173270"/>
                  </a:cubicBezTo>
                  <a:lnTo>
                    <a:pt x="132294" y="154461"/>
                  </a:lnTo>
                  <a:cubicBezTo>
                    <a:pt x="133428" y="152434"/>
                    <a:pt x="132699" y="149759"/>
                    <a:pt x="130592" y="148623"/>
                  </a:cubicBezTo>
                  <a:cubicBezTo>
                    <a:pt x="128566" y="147489"/>
                    <a:pt x="125891" y="148218"/>
                    <a:pt x="124757" y="150326"/>
                  </a:cubicBezTo>
                  <a:lnTo>
                    <a:pt x="114383" y="169135"/>
                  </a:lnTo>
                  <a:cubicBezTo>
                    <a:pt x="112680" y="172216"/>
                    <a:pt x="109439" y="174000"/>
                    <a:pt x="105873" y="173838"/>
                  </a:cubicBezTo>
                  <a:lnTo>
                    <a:pt x="51571" y="171243"/>
                  </a:lnTo>
                  <a:lnTo>
                    <a:pt x="53111" y="152920"/>
                  </a:lnTo>
                  <a:lnTo>
                    <a:pt x="94364" y="154947"/>
                  </a:lnTo>
                  <a:cubicBezTo>
                    <a:pt x="98497" y="155110"/>
                    <a:pt x="102307" y="153002"/>
                    <a:pt x="104333" y="149434"/>
                  </a:cubicBezTo>
                  <a:lnTo>
                    <a:pt x="130268" y="102492"/>
                  </a:lnTo>
                  <a:cubicBezTo>
                    <a:pt x="131970" y="105411"/>
                    <a:pt x="134482" y="107843"/>
                    <a:pt x="137400" y="109383"/>
                  </a:cubicBezTo>
                  <a:lnTo>
                    <a:pt x="145180" y="113518"/>
                  </a:lnTo>
                  <a:lnTo>
                    <a:pt x="134401" y="132976"/>
                  </a:lnTo>
                  <a:cubicBezTo>
                    <a:pt x="133267" y="135003"/>
                    <a:pt x="133996" y="137678"/>
                    <a:pt x="136103" y="138813"/>
                  </a:cubicBezTo>
                  <a:cubicBezTo>
                    <a:pt x="138210" y="139948"/>
                    <a:pt x="140804" y="139219"/>
                    <a:pt x="141939" y="137111"/>
                  </a:cubicBezTo>
                  <a:lnTo>
                    <a:pt x="152799" y="117491"/>
                  </a:lnTo>
                  <a:lnTo>
                    <a:pt x="191621" y="137922"/>
                  </a:lnTo>
                  <a:cubicBezTo>
                    <a:pt x="191945" y="138084"/>
                    <a:pt x="192187" y="138408"/>
                    <a:pt x="192269" y="138732"/>
                  </a:cubicBezTo>
                  <a:lnTo>
                    <a:pt x="215286" y="218672"/>
                  </a:lnTo>
                  <a:cubicBezTo>
                    <a:pt x="217961" y="227834"/>
                    <a:pt x="227686" y="233590"/>
                    <a:pt x="237250" y="230834"/>
                  </a:cubicBezTo>
                  <a:cubicBezTo>
                    <a:pt x="246651" y="228158"/>
                    <a:pt x="252081" y="218348"/>
                    <a:pt x="249407" y="208862"/>
                  </a:cubicBezTo>
                  <a:cubicBezTo>
                    <a:pt x="246084" y="197269"/>
                    <a:pt x="239357" y="174000"/>
                    <a:pt x="237493" y="167514"/>
                  </a:cubicBezTo>
                  <a:cubicBezTo>
                    <a:pt x="236844" y="165244"/>
                    <a:pt x="234494" y="163947"/>
                    <a:pt x="232225" y="164595"/>
                  </a:cubicBezTo>
                  <a:cubicBezTo>
                    <a:pt x="229956" y="165244"/>
                    <a:pt x="228659" y="167595"/>
                    <a:pt x="229307" y="169865"/>
                  </a:cubicBezTo>
                  <a:lnTo>
                    <a:pt x="235386" y="191107"/>
                  </a:lnTo>
                  <a:lnTo>
                    <a:pt x="217799" y="196458"/>
                  </a:lnTo>
                  <a:lnTo>
                    <a:pt x="200536" y="136462"/>
                  </a:lnTo>
                  <a:cubicBezTo>
                    <a:pt x="199806" y="133868"/>
                    <a:pt x="198023" y="131679"/>
                    <a:pt x="195673" y="130463"/>
                  </a:cubicBezTo>
                  <a:lnTo>
                    <a:pt x="153123" y="108086"/>
                  </a:lnTo>
                  <a:lnTo>
                    <a:pt x="141452" y="101924"/>
                  </a:lnTo>
                  <a:cubicBezTo>
                    <a:pt x="139264" y="100789"/>
                    <a:pt x="137724" y="98843"/>
                    <a:pt x="136994" y="96492"/>
                  </a:cubicBezTo>
                  <a:cubicBezTo>
                    <a:pt x="135536" y="91709"/>
                    <a:pt x="138129" y="89844"/>
                    <a:pt x="138129" y="87493"/>
                  </a:cubicBezTo>
                  <a:lnTo>
                    <a:pt x="139264" y="83601"/>
                  </a:lnTo>
                  <a:lnTo>
                    <a:pt x="166820" y="89114"/>
                  </a:lnTo>
                  <a:cubicBezTo>
                    <a:pt x="166901" y="92357"/>
                    <a:pt x="168765" y="95519"/>
                    <a:pt x="171764" y="97141"/>
                  </a:cubicBezTo>
                  <a:lnTo>
                    <a:pt x="211396" y="117977"/>
                  </a:lnTo>
                  <a:cubicBezTo>
                    <a:pt x="213584" y="119112"/>
                    <a:pt x="215286" y="121139"/>
                    <a:pt x="215935" y="123571"/>
                  </a:cubicBezTo>
                  <a:lnTo>
                    <a:pt x="223796" y="150813"/>
                  </a:lnTo>
                  <a:cubicBezTo>
                    <a:pt x="224444" y="153083"/>
                    <a:pt x="226795" y="154380"/>
                    <a:pt x="229064" y="153731"/>
                  </a:cubicBezTo>
                  <a:cubicBezTo>
                    <a:pt x="231333" y="153083"/>
                    <a:pt x="232630" y="150732"/>
                    <a:pt x="231982" y="148461"/>
                  </a:cubicBezTo>
                  <a:lnTo>
                    <a:pt x="224120" y="121220"/>
                  </a:lnTo>
                  <a:cubicBezTo>
                    <a:pt x="222823" y="116599"/>
                    <a:pt x="219581" y="112707"/>
                    <a:pt x="215367" y="110437"/>
                  </a:cubicBezTo>
                  <a:lnTo>
                    <a:pt x="175735" y="89601"/>
                  </a:lnTo>
                  <a:cubicBezTo>
                    <a:pt x="175411" y="89439"/>
                    <a:pt x="175249" y="88952"/>
                    <a:pt x="175411" y="88628"/>
                  </a:cubicBezTo>
                  <a:lnTo>
                    <a:pt x="186596" y="62279"/>
                  </a:lnTo>
                  <a:lnTo>
                    <a:pt x="229064" y="76953"/>
                  </a:lnTo>
                  <a:cubicBezTo>
                    <a:pt x="235710" y="79304"/>
                    <a:pt x="242923" y="77359"/>
                    <a:pt x="247543" y="72575"/>
                  </a:cubicBezTo>
                  <a:lnTo>
                    <a:pt x="286851" y="32200"/>
                  </a:lnTo>
                  <a:cubicBezTo>
                    <a:pt x="293577" y="25308"/>
                    <a:pt x="293496" y="14201"/>
                    <a:pt x="286770" y="7391"/>
                  </a:cubicBezTo>
                  <a:cubicBezTo>
                    <a:pt x="279719" y="256"/>
                    <a:pt x="268048" y="661"/>
                    <a:pt x="261240" y="7715"/>
                  </a:cubicBezTo>
                  <a:lnTo>
                    <a:pt x="230442" y="39415"/>
                  </a:lnTo>
                  <a:cubicBezTo>
                    <a:pt x="230037" y="39821"/>
                    <a:pt x="229632" y="39740"/>
                    <a:pt x="229226" y="39578"/>
                  </a:cubicBezTo>
                  <a:lnTo>
                    <a:pt x="229226" y="39578"/>
                  </a:lnTo>
                  <a:lnTo>
                    <a:pt x="175735" y="21011"/>
                  </a:lnTo>
                  <a:cubicBezTo>
                    <a:pt x="175735" y="21011"/>
                    <a:pt x="175735" y="21011"/>
                    <a:pt x="175735" y="21011"/>
                  </a:cubicBezTo>
                  <a:lnTo>
                    <a:pt x="118030" y="986"/>
                  </a:lnTo>
                  <a:cubicBezTo>
                    <a:pt x="111303" y="-1365"/>
                    <a:pt x="103847" y="581"/>
                    <a:pt x="99065" y="5850"/>
                  </a:cubicBezTo>
                  <a:lnTo>
                    <a:pt x="60811" y="48415"/>
                  </a:lnTo>
                  <a:cubicBezTo>
                    <a:pt x="60486" y="48739"/>
                    <a:pt x="60243" y="49144"/>
                    <a:pt x="59919" y="49469"/>
                  </a:cubicBezTo>
                  <a:lnTo>
                    <a:pt x="50761" y="41848"/>
                  </a:lnTo>
                  <a:lnTo>
                    <a:pt x="50599" y="41685"/>
                  </a:lnTo>
                  <a:cubicBezTo>
                    <a:pt x="44925" y="36983"/>
                    <a:pt x="36578" y="37794"/>
                    <a:pt x="31877" y="43388"/>
                  </a:cubicBezTo>
                  <a:lnTo>
                    <a:pt x="31715" y="43550"/>
                  </a:lnTo>
                  <a:cubicBezTo>
                    <a:pt x="31715" y="43550"/>
                    <a:pt x="31715" y="43550"/>
                    <a:pt x="31715" y="43550"/>
                  </a:cubicBezTo>
                  <a:cubicBezTo>
                    <a:pt x="28959" y="46874"/>
                    <a:pt x="6023" y="74440"/>
                    <a:pt x="3267" y="77683"/>
                  </a:cubicBezTo>
                  <a:cubicBezTo>
                    <a:pt x="-1677" y="83115"/>
                    <a:pt x="-866" y="91547"/>
                    <a:pt x="4726" y="96249"/>
                  </a:cubicBezTo>
                  <a:lnTo>
                    <a:pt x="4726" y="96249"/>
                  </a:lnTo>
                  <a:close/>
                  <a:moveTo>
                    <a:pt x="43061" y="170838"/>
                  </a:moveTo>
                  <a:lnTo>
                    <a:pt x="27906" y="170108"/>
                  </a:lnTo>
                  <a:cubicBezTo>
                    <a:pt x="22800" y="169865"/>
                    <a:pt x="18910" y="165568"/>
                    <a:pt x="19152" y="160461"/>
                  </a:cubicBezTo>
                  <a:cubicBezTo>
                    <a:pt x="19396" y="155353"/>
                    <a:pt x="23772" y="151461"/>
                    <a:pt x="28797" y="151704"/>
                  </a:cubicBezTo>
                  <a:lnTo>
                    <a:pt x="44682" y="152434"/>
                  </a:lnTo>
                  <a:lnTo>
                    <a:pt x="43061" y="170838"/>
                  </a:lnTo>
                  <a:close/>
                  <a:moveTo>
                    <a:pt x="237655" y="199215"/>
                  </a:moveTo>
                  <a:lnTo>
                    <a:pt x="241140" y="211213"/>
                  </a:lnTo>
                  <a:cubicBezTo>
                    <a:pt x="242599" y="216159"/>
                    <a:pt x="239681" y="221186"/>
                    <a:pt x="234899" y="222564"/>
                  </a:cubicBezTo>
                  <a:cubicBezTo>
                    <a:pt x="229956" y="224023"/>
                    <a:pt x="224931" y="221023"/>
                    <a:pt x="223553" y="216321"/>
                  </a:cubicBezTo>
                  <a:lnTo>
                    <a:pt x="220149" y="204565"/>
                  </a:lnTo>
                  <a:lnTo>
                    <a:pt x="237655" y="199215"/>
                  </a:lnTo>
                  <a:close/>
                  <a:moveTo>
                    <a:pt x="28473" y="60252"/>
                  </a:moveTo>
                  <a:lnTo>
                    <a:pt x="37955" y="48820"/>
                  </a:lnTo>
                  <a:cubicBezTo>
                    <a:pt x="39738" y="46712"/>
                    <a:pt x="42899" y="46388"/>
                    <a:pt x="45006" y="48172"/>
                  </a:cubicBezTo>
                  <a:lnTo>
                    <a:pt x="56191" y="57495"/>
                  </a:lnTo>
                  <a:cubicBezTo>
                    <a:pt x="54327" y="70467"/>
                    <a:pt x="66565" y="81007"/>
                    <a:pt x="79370" y="76710"/>
                  </a:cubicBezTo>
                  <a:lnTo>
                    <a:pt x="91852" y="87088"/>
                  </a:lnTo>
                  <a:cubicBezTo>
                    <a:pt x="93959" y="88871"/>
                    <a:pt x="94283" y="92033"/>
                    <a:pt x="92500" y="94141"/>
                  </a:cubicBezTo>
                  <a:lnTo>
                    <a:pt x="83017" y="105573"/>
                  </a:lnTo>
                  <a:cubicBezTo>
                    <a:pt x="81235" y="107681"/>
                    <a:pt x="78074" y="108005"/>
                    <a:pt x="75966" y="106221"/>
                  </a:cubicBezTo>
                  <a:lnTo>
                    <a:pt x="29121" y="67305"/>
                  </a:lnTo>
                  <a:cubicBezTo>
                    <a:pt x="27014" y="65521"/>
                    <a:pt x="26771" y="62360"/>
                    <a:pt x="28473" y="60252"/>
                  </a:cubicBezTo>
                  <a:lnTo>
                    <a:pt x="28473" y="60252"/>
                  </a:lnTo>
                  <a:close/>
                  <a:moveTo>
                    <a:pt x="149071" y="49306"/>
                  </a:moveTo>
                  <a:cubicBezTo>
                    <a:pt x="150449" y="44442"/>
                    <a:pt x="147774" y="39578"/>
                    <a:pt x="143235" y="37956"/>
                  </a:cubicBezTo>
                  <a:lnTo>
                    <a:pt x="126377" y="32119"/>
                  </a:lnTo>
                  <a:lnTo>
                    <a:pt x="132862" y="14931"/>
                  </a:lnTo>
                  <a:lnTo>
                    <a:pt x="176059" y="29930"/>
                  </a:lnTo>
                  <a:cubicBezTo>
                    <a:pt x="183030" y="32362"/>
                    <a:pt x="186515" y="40145"/>
                    <a:pt x="183596" y="46955"/>
                  </a:cubicBezTo>
                  <a:cubicBezTo>
                    <a:pt x="182381" y="49874"/>
                    <a:pt x="171845" y="74683"/>
                    <a:pt x="169252" y="80764"/>
                  </a:cubicBezTo>
                  <a:lnTo>
                    <a:pt x="141533" y="75251"/>
                  </a:lnTo>
                  <a:lnTo>
                    <a:pt x="149071" y="49306"/>
                  </a:lnTo>
                  <a:close/>
                  <a:moveTo>
                    <a:pt x="192107" y="35524"/>
                  </a:moveTo>
                  <a:lnTo>
                    <a:pt x="222337" y="45982"/>
                  </a:lnTo>
                  <a:lnTo>
                    <a:pt x="216907" y="63495"/>
                  </a:lnTo>
                  <a:lnTo>
                    <a:pt x="189837" y="54090"/>
                  </a:lnTo>
                  <a:lnTo>
                    <a:pt x="191458" y="50279"/>
                  </a:lnTo>
                  <a:cubicBezTo>
                    <a:pt x="193403" y="45739"/>
                    <a:pt x="193727" y="40469"/>
                    <a:pt x="192107" y="35524"/>
                  </a:cubicBezTo>
                  <a:lnTo>
                    <a:pt x="192107" y="35524"/>
                  </a:lnTo>
                  <a:close/>
                  <a:moveTo>
                    <a:pt x="267237" y="13390"/>
                  </a:moveTo>
                  <a:cubicBezTo>
                    <a:pt x="270803" y="9742"/>
                    <a:pt x="276882" y="9418"/>
                    <a:pt x="280529" y="13147"/>
                  </a:cubicBezTo>
                  <a:cubicBezTo>
                    <a:pt x="284014" y="16714"/>
                    <a:pt x="284014" y="22471"/>
                    <a:pt x="280610" y="26038"/>
                  </a:cubicBezTo>
                  <a:lnTo>
                    <a:pt x="241302" y="66413"/>
                  </a:lnTo>
                  <a:cubicBezTo>
                    <a:pt x="238952" y="68846"/>
                    <a:pt x="235224" y="69900"/>
                    <a:pt x="231738" y="68684"/>
                  </a:cubicBezTo>
                  <a:lnTo>
                    <a:pt x="225012" y="66332"/>
                  </a:lnTo>
                  <a:lnTo>
                    <a:pt x="230766" y="47847"/>
                  </a:lnTo>
                  <a:cubicBezTo>
                    <a:pt x="232873" y="47604"/>
                    <a:pt x="234899" y="46631"/>
                    <a:pt x="236439" y="45091"/>
                  </a:cubicBezTo>
                  <a:lnTo>
                    <a:pt x="267237" y="13390"/>
                  </a:lnTo>
                  <a:close/>
                  <a:moveTo>
                    <a:pt x="105143" y="11282"/>
                  </a:moveTo>
                  <a:cubicBezTo>
                    <a:pt x="107656" y="8526"/>
                    <a:pt x="111465" y="7553"/>
                    <a:pt x="114950" y="8769"/>
                  </a:cubicBezTo>
                  <a:lnTo>
                    <a:pt x="124757" y="12174"/>
                  </a:lnTo>
                  <a:lnTo>
                    <a:pt x="118192" y="29686"/>
                  </a:lnTo>
                  <a:cubicBezTo>
                    <a:pt x="115355" y="29443"/>
                    <a:pt x="112600" y="30578"/>
                    <a:pt x="110654" y="32767"/>
                  </a:cubicBezTo>
                  <a:lnTo>
                    <a:pt x="80829" y="66008"/>
                  </a:lnTo>
                  <a:cubicBezTo>
                    <a:pt x="77425" y="69818"/>
                    <a:pt x="71266" y="70305"/>
                    <a:pt x="67538" y="66819"/>
                  </a:cubicBezTo>
                  <a:cubicBezTo>
                    <a:pt x="63890" y="63414"/>
                    <a:pt x="63647" y="57657"/>
                    <a:pt x="66970" y="54009"/>
                  </a:cubicBezTo>
                  <a:lnTo>
                    <a:pt x="105143" y="11282"/>
                  </a:lnTo>
                  <a:close/>
                  <a:moveTo>
                    <a:pt x="9589" y="82953"/>
                  </a:moveTo>
                  <a:lnTo>
                    <a:pt x="20449" y="69900"/>
                  </a:lnTo>
                  <a:cubicBezTo>
                    <a:pt x="21260" y="71359"/>
                    <a:pt x="22313" y="72737"/>
                    <a:pt x="23691" y="73872"/>
                  </a:cubicBezTo>
                  <a:lnTo>
                    <a:pt x="70536" y="112788"/>
                  </a:lnTo>
                  <a:cubicBezTo>
                    <a:pt x="71914" y="113923"/>
                    <a:pt x="73373" y="114734"/>
                    <a:pt x="74994" y="115221"/>
                  </a:cubicBezTo>
                  <a:lnTo>
                    <a:pt x="64133" y="128274"/>
                  </a:lnTo>
                  <a:cubicBezTo>
                    <a:pt x="62432" y="130301"/>
                    <a:pt x="59433" y="130544"/>
                    <a:pt x="57407" y="128922"/>
                  </a:cubicBezTo>
                  <a:lnTo>
                    <a:pt x="10237" y="89682"/>
                  </a:lnTo>
                  <a:cubicBezTo>
                    <a:pt x="8211" y="87979"/>
                    <a:pt x="7887" y="84979"/>
                    <a:pt x="9589" y="82953"/>
                  </a:cubicBezTo>
                  <a:lnTo>
                    <a:pt x="9589" y="8295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585" name="Google Shape;585;p48"/>
          <p:cNvGrpSpPr/>
          <p:nvPr/>
        </p:nvGrpSpPr>
        <p:grpSpPr>
          <a:xfrm>
            <a:off x="7142586" y="3243084"/>
            <a:ext cx="298610" cy="360138"/>
            <a:chOff x="7487704" y="3913780"/>
            <a:chExt cx="242005" cy="291870"/>
          </a:xfrm>
        </p:grpSpPr>
        <p:sp>
          <p:nvSpPr>
            <p:cNvPr id="586" name="Google Shape;586;p48"/>
            <p:cNvSpPr/>
            <p:nvPr/>
          </p:nvSpPr>
          <p:spPr>
            <a:xfrm>
              <a:off x="7515208" y="3990153"/>
              <a:ext cx="171254" cy="107388"/>
            </a:xfrm>
            <a:custGeom>
              <a:rect b="b" l="l" r="r" t="t"/>
              <a:pathLst>
                <a:path extrusionOk="0" h="107388" w="171254">
                  <a:moveTo>
                    <a:pt x="619" y="105316"/>
                  </a:moveTo>
                  <a:cubicBezTo>
                    <a:pt x="1835" y="107343"/>
                    <a:pt x="4428" y="107992"/>
                    <a:pt x="6455" y="106776"/>
                  </a:cubicBezTo>
                  <a:lnTo>
                    <a:pt x="136940" y="29187"/>
                  </a:lnTo>
                  <a:lnTo>
                    <a:pt x="142613" y="38754"/>
                  </a:lnTo>
                  <a:cubicBezTo>
                    <a:pt x="145855" y="44186"/>
                    <a:pt x="153717" y="43943"/>
                    <a:pt x="156635" y="38348"/>
                  </a:cubicBezTo>
                  <a:lnTo>
                    <a:pt x="170332" y="12242"/>
                  </a:lnTo>
                  <a:cubicBezTo>
                    <a:pt x="173087" y="6891"/>
                    <a:pt x="169359" y="486"/>
                    <a:pt x="163281" y="405"/>
                  </a:cubicBezTo>
                  <a:lnTo>
                    <a:pt x="133779" y="0"/>
                  </a:lnTo>
                  <a:cubicBezTo>
                    <a:pt x="130862" y="0"/>
                    <a:pt x="128187" y="1459"/>
                    <a:pt x="126647" y="4054"/>
                  </a:cubicBezTo>
                  <a:cubicBezTo>
                    <a:pt x="125188" y="6567"/>
                    <a:pt x="125188" y="9729"/>
                    <a:pt x="126728" y="12242"/>
                  </a:cubicBezTo>
                  <a:lnTo>
                    <a:pt x="132402" y="21809"/>
                  </a:lnTo>
                  <a:lnTo>
                    <a:pt x="1916" y="99398"/>
                  </a:lnTo>
                  <a:cubicBezTo>
                    <a:pt x="52" y="100614"/>
                    <a:pt x="-597" y="103290"/>
                    <a:pt x="619" y="105316"/>
                  </a:cubicBezTo>
                  <a:lnTo>
                    <a:pt x="619" y="105316"/>
                  </a:lnTo>
                  <a:close/>
                  <a:moveTo>
                    <a:pt x="162470" y="9080"/>
                  </a:moveTo>
                  <a:lnTo>
                    <a:pt x="149584" y="33727"/>
                  </a:lnTo>
                  <a:lnTo>
                    <a:pt x="134671" y="8675"/>
                  </a:lnTo>
                  <a:lnTo>
                    <a:pt x="162470" y="908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87" name="Google Shape;587;p48"/>
            <p:cNvSpPr/>
            <p:nvPr/>
          </p:nvSpPr>
          <p:spPr>
            <a:xfrm>
              <a:off x="7487704" y="4032312"/>
              <a:ext cx="242005" cy="173338"/>
            </a:xfrm>
            <a:custGeom>
              <a:rect b="b" l="l" r="r" t="t"/>
              <a:pathLst>
                <a:path extrusionOk="0" h="173338" w="242005">
                  <a:moveTo>
                    <a:pt x="4620" y="173339"/>
                  </a:moveTo>
                  <a:lnTo>
                    <a:pt x="237711" y="173339"/>
                  </a:lnTo>
                  <a:cubicBezTo>
                    <a:pt x="240061" y="173339"/>
                    <a:pt x="242006" y="171393"/>
                    <a:pt x="242006" y="169042"/>
                  </a:cubicBezTo>
                  <a:cubicBezTo>
                    <a:pt x="242006" y="166690"/>
                    <a:pt x="240061" y="164745"/>
                    <a:pt x="237711" y="164745"/>
                  </a:cubicBezTo>
                  <a:lnTo>
                    <a:pt x="233821" y="164745"/>
                  </a:lnTo>
                  <a:lnTo>
                    <a:pt x="233821" y="101911"/>
                  </a:lnTo>
                  <a:cubicBezTo>
                    <a:pt x="233821" y="99560"/>
                    <a:pt x="231875" y="97614"/>
                    <a:pt x="229525" y="97614"/>
                  </a:cubicBezTo>
                  <a:cubicBezTo>
                    <a:pt x="227175" y="97614"/>
                    <a:pt x="225230" y="99560"/>
                    <a:pt x="225230" y="101911"/>
                  </a:cubicBezTo>
                  <a:lnTo>
                    <a:pt x="225230" y="164745"/>
                  </a:lnTo>
                  <a:lnTo>
                    <a:pt x="199619" y="164745"/>
                  </a:lnTo>
                  <a:lnTo>
                    <a:pt x="199619" y="10378"/>
                  </a:lnTo>
                  <a:cubicBezTo>
                    <a:pt x="199619" y="9405"/>
                    <a:pt x="200429" y="8594"/>
                    <a:pt x="201402" y="8594"/>
                  </a:cubicBezTo>
                  <a:lnTo>
                    <a:pt x="223365" y="8594"/>
                  </a:lnTo>
                  <a:cubicBezTo>
                    <a:pt x="224338" y="8594"/>
                    <a:pt x="225149" y="9405"/>
                    <a:pt x="225149" y="10378"/>
                  </a:cubicBezTo>
                  <a:lnTo>
                    <a:pt x="225149" y="81967"/>
                  </a:lnTo>
                  <a:cubicBezTo>
                    <a:pt x="225149" y="84318"/>
                    <a:pt x="227094" y="86264"/>
                    <a:pt x="229444" y="86264"/>
                  </a:cubicBezTo>
                  <a:cubicBezTo>
                    <a:pt x="231795" y="86264"/>
                    <a:pt x="233740" y="84318"/>
                    <a:pt x="233740" y="81967"/>
                  </a:cubicBezTo>
                  <a:lnTo>
                    <a:pt x="233740" y="10378"/>
                  </a:lnTo>
                  <a:cubicBezTo>
                    <a:pt x="233740" y="4702"/>
                    <a:pt x="229120" y="0"/>
                    <a:pt x="223365" y="0"/>
                  </a:cubicBezTo>
                  <a:lnTo>
                    <a:pt x="201402" y="0"/>
                  </a:lnTo>
                  <a:cubicBezTo>
                    <a:pt x="195729" y="0"/>
                    <a:pt x="191028" y="4621"/>
                    <a:pt x="191028" y="10378"/>
                  </a:cubicBezTo>
                  <a:lnTo>
                    <a:pt x="191028" y="164745"/>
                  </a:lnTo>
                  <a:lnTo>
                    <a:pt x="172792" y="164745"/>
                  </a:lnTo>
                  <a:lnTo>
                    <a:pt x="172792" y="42889"/>
                  </a:lnTo>
                  <a:cubicBezTo>
                    <a:pt x="172792" y="37213"/>
                    <a:pt x="168172" y="32511"/>
                    <a:pt x="162418" y="32511"/>
                  </a:cubicBezTo>
                  <a:lnTo>
                    <a:pt x="140454" y="32511"/>
                  </a:lnTo>
                  <a:cubicBezTo>
                    <a:pt x="134700" y="32511"/>
                    <a:pt x="130080" y="37133"/>
                    <a:pt x="130080" y="42889"/>
                  </a:cubicBezTo>
                  <a:lnTo>
                    <a:pt x="130080" y="164745"/>
                  </a:lnTo>
                  <a:lnTo>
                    <a:pt x="111845" y="164745"/>
                  </a:lnTo>
                  <a:lnTo>
                    <a:pt x="111845" y="75481"/>
                  </a:lnTo>
                  <a:cubicBezTo>
                    <a:pt x="111845" y="69806"/>
                    <a:pt x="107225" y="65103"/>
                    <a:pt x="101471" y="65103"/>
                  </a:cubicBezTo>
                  <a:lnTo>
                    <a:pt x="79507" y="65103"/>
                  </a:lnTo>
                  <a:cubicBezTo>
                    <a:pt x="73834" y="65103"/>
                    <a:pt x="69133" y="69725"/>
                    <a:pt x="69133" y="75481"/>
                  </a:cubicBezTo>
                  <a:lnTo>
                    <a:pt x="69133" y="164745"/>
                  </a:lnTo>
                  <a:lnTo>
                    <a:pt x="50898" y="164745"/>
                  </a:lnTo>
                  <a:lnTo>
                    <a:pt x="50898" y="107992"/>
                  </a:lnTo>
                  <a:cubicBezTo>
                    <a:pt x="50898" y="102317"/>
                    <a:pt x="46278" y="97614"/>
                    <a:pt x="40523" y="97614"/>
                  </a:cubicBezTo>
                  <a:lnTo>
                    <a:pt x="18560" y="97614"/>
                  </a:lnTo>
                  <a:cubicBezTo>
                    <a:pt x="12887" y="97614"/>
                    <a:pt x="8186" y="102236"/>
                    <a:pt x="8186" y="107992"/>
                  </a:cubicBezTo>
                  <a:lnTo>
                    <a:pt x="8186" y="164745"/>
                  </a:lnTo>
                  <a:lnTo>
                    <a:pt x="4296" y="164745"/>
                  </a:lnTo>
                  <a:cubicBezTo>
                    <a:pt x="1945" y="164745"/>
                    <a:pt x="0" y="166690"/>
                    <a:pt x="0" y="169042"/>
                  </a:cubicBezTo>
                  <a:cubicBezTo>
                    <a:pt x="325" y="171393"/>
                    <a:pt x="2270" y="173339"/>
                    <a:pt x="4620" y="173339"/>
                  </a:cubicBezTo>
                  <a:lnTo>
                    <a:pt x="4620" y="173339"/>
                  </a:lnTo>
                  <a:close/>
                  <a:moveTo>
                    <a:pt x="138833" y="42970"/>
                  </a:moveTo>
                  <a:cubicBezTo>
                    <a:pt x="138833" y="41997"/>
                    <a:pt x="139644" y="41186"/>
                    <a:pt x="140617" y="41186"/>
                  </a:cubicBezTo>
                  <a:lnTo>
                    <a:pt x="162580" y="41186"/>
                  </a:lnTo>
                  <a:cubicBezTo>
                    <a:pt x="163553" y="41186"/>
                    <a:pt x="164363" y="41997"/>
                    <a:pt x="164363" y="42970"/>
                  </a:cubicBezTo>
                  <a:lnTo>
                    <a:pt x="164363" y="164826"/>
                  </a:lnTo>
                  <a:lnTo>
                    <a:pt x="138752" y="164826"/>
                  </a:lnTo>
                  <a:lnTo>
                    <a:pt x="138752" y="42970"/>
                  </a:lnTo>
                  <a:close/>
                  <a:moveTo>
                    <a:pt x="77886" y="75481"/>
                  </a:moveTo>
                  <a:cubicBezTo>
                    <a:pt x="77886" y="74508"/>
                    <a:pt x="78697" y="73697"/>
                    <a:pt x="79669" y="73697"/>
                  </a:cubicBezTo>
                  <a:lnTo>
                    <a:pt x="101633" y="73697"/>
                  </a:lnTo>
                  <a:cubicBezTo>
                    <a:pt x="102606" y="73697"/>
                    <a:pt x="103416" y="74508"/>
                    <a:pt x="103416" y="75481"/>
                  </a:cubicBezTo>
                  <a:lnTo>
                    <a:pt x="103416" y="164745"/>
                  </a:lnTo>
                  <a:lnTo>
                    <a:pt x="77805" y="164745"/>
                  </a:lnTo>
                  <a:lnTo>
                    <a:pt x="77805" y="75481"/>
                  </a:lnTo>
                  <a:close/>
                  <a:moveTo>
                    <a:pt x="17020" y="108073"/>
                  </a:moveTo>
                  <a:cubicBezTo>
                    <a:pt x="17020" y="107100"/>
                    <a:pt x="17830" y="106290"/>
                    <a:pt x="18803" y="106290"/>
                  </a:cubicBezTo>
                  <a:lnTo>
                    <a:pt x="40767" y="106290"/>
                  </a:lnTo>
                  <a:cubicBezTo>
                    <a:pt x="41739" y="106290"/>
                    <a:pt x="42550" y="107100"/>
                    <a:pt x="42550" y="108073"/>
                  </a:cubicBezTo>
                  <a:lnTo>
                    <a:pt x="42550" y="164826"/>
                  </a:lnTo>
                  <a:lnTo>
                    <a:pt x="16939" y="164826"/>
                  </a:lnTo>
                  <a:lnTo>
                    <a:pt x="16939" y="10807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88" name="Google Shape;588;p48"/>
            <p:cNvSpPr/>
            <p:nvPr/>
          </p:nvSpPr>
          <p:spPr>
            <a:xfrm>
              <a:off x="7505291" y="3931131"/>
              <a:ext cx="88665" cy="88695"/>
            </a:xfrm>
            <a:custGeom>
              <a:rect b="b" l="l" r="r" t="t"/>
              <a:pathLst>
                <a:path extrusionOk="0" h="88695" w="88665">
                  <a:moveTo>
                    <a:pt x="88665" y="44348"/>
                  </a:moveTo>
                  <a:cubicBezTo>
                    <a:pt x="88665" y="19944"/>
                    <a:pt x="68809" y="0"/>
                    <a:pt x="44333" y="0"/>
                  </a:cubicBezTo>
                  <a:cubicBezTo>
                    <a:pt x="19938" y="0"/>
                    <a:pt x="0" y="19863"/>
                    <a:pt x="0" y="44348"/>
                  </a:cubicBezTo>
                  <a:cubicBezTo>
                    <a:pt x="0" y="68752"/>
                    <a:pt x="19857" y="88696"/>
                    <a:pt x="44333" y="88696"/>
                  </a:cubicBezTo>
                  <a:cubicBezTo>
                    <a:pt x="68809" y="88615"/>
                    <a:pt x="88665" y="68752"/>
                    <a:pt x="88665" y="44348"/>
                  </a:cubicBezTo>
                  <a:lnTo>
                    <a:pt x="88665" y="44348"/>
                  </a:lnTo>
                  <a:close/>
                  <a:moveTo>
                    <a:pt x="48709" y="79778"/>
                  </a:moveTo>
                  <a:lnTo>
                    <a:pt x="48709" y="78399"/>
                  </a:lnTo>
                  <a:cubicBezTo>
                    <a:pt x="48709" y="76048"/>
                    <a:pt x="46764" y="74103"/>
                    <a:pt x="44414" y="74103"/>
                  </a:cubicBezTo>
                  <a:cubicBezTo>
                    <a:pt x="42063" y="74103"/>
                    <a:pt x="40118" y="76048"/>
                    <a:pt x="40118" y="78399"/>
                  </a:cubicBezTo>
                  <a:lnTo>
                    <a:pt x="40118" y="79778"/>
                  </a:lnTo>
                  <a:cubicBezTo>
                    <a:pt x="23828" y="77832"/>
                    <a:pt x="10861" y="64860"/>
                    <a:pt x="8915" y="48564"/>
                  </a:cubicBezTo>
                  <a:lnTo>
                    <a:pt x="10293" y="48564"/>
                  </a:lnTo>
                  <a:cubicBezTo>
                    <a:pt x="12644" y="48564"/>
                    <a:pt x="14589" y="46618"/>
                    <a:pt x="14589" y="44267"/>
                  </a:cubicBezTo>
                  <a:cubicBezTo>
                    <a:pt x="14589" y="41916"/>
                    <a:pt x="12644" y="39970"/>
                    <a:pt x="10293" y="39970"/>
                  </a:cubicBezTo>
                  <a:lnTo>
                    <a:pt x="8915" y="39970"/>
                  </a:lnTo>
                  <a:cubicBezTo>
                    <a:pt x="10861" y="23674"/>
                    <a:pt x="23828" y="10702"/>
                    <a:pt x="40118" y="8756"/>
                  </a:cubicBezTo>
                  <a:lnTo>
                    <a:pt x="40118" y="10134"/>
                  </a:lnTo>
                  <a:cubicBezTo>
                    <a:pt x="40118" y="12485"/>
                    <a:pt x="42063" y="14431"/>
                    <a:pt x="44414" y="14431"/>
                  </a:cubicBezTo>
                  <a:cubicBezTo>
                    <a:pt x="46764" y="14431"/>
                    <a:pt x="48709" y="12485"/>
                    <a:pt x="48709" y="10134"/>
                  </a:cubicBezTo>
                  <a:lnTo>
                    <a:pt x="48709" y="8756"/>
                  </a:lnTo>
                  <a:cubicBezTo>
                    <a:pt x="65000" y="10702"/>
                    <a:pt x="77968" y="23674"/>
                    <a:pt x="79913" y="39970"/>
                  </a:cubicBezTo>
                  <a:lnTo>
                    <a:pt x="78534" y="39970"/>
                  </a:lnTo>
                  <a:cubicBezTo>
                    <a:pt x="76184" y="39970"/>
                    <a:pt x="74239" y="41916"/>
                    <a:pt x="74239" y="44267"/>
                  </a:cubicBezTo>
                  <a:cubicBezTo>
                    <a:pt x="74239" y="46618"/>
                    <a:pt x="76184" y="48564"/>
                    <a:pt x="78534" y="48564"/>
                  </a:cubicBezTo>
                  <a:lnTo>
                    <a:pt x="79913" y="48564"/>
                  </a:lnTo>
                  <a:cubicBezTo>
                    <a:pt x="77968" y="64941"/>
                    <a:pt x="65000" y="77832"/>
                    <a:pt x="48709" y="79778"/>
                  </a:cubicBezTo>
                  <a:lnTo>
                    <a:pt x="48709" y="797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89" name="Google Shape;589;p48"/>
            <p:cNvSpPr/>
            <p:nvPr/>
          </p:nvSpPr>
          <p:spPr>
            <a:xfrm>
              <a:off x="7545409" y="3951480"/>
              <a:ext cx="23908" cy="28214"/>
            </a:xfrm>
            <a:custGeom>
              <a:rect b="b" l="l" r="r" t="t"/>
              <a:pathLst>
                <a:path extrusionOk="0" h="28214" w="23908">
                  <a:moveTo>
                    <a:pt x="19614" y="19701"/>
                  </a:moveTo>
                  <a:lnTo>
                    <a:pt x="8591" y="19701"/>
                  </a:lnTo>
                  <a:lnTo>
                    <a:pt x="8591" y="4297"/>
                  </a:lnTo>
                  <a:cubicBezTo>
                    <a:pt x="8591" y="1946"/>
                    <a:pt x="6646" y="0"/>
                    <a:pt x="4296" y="0"/>
                  </a:cubicBezTo>
                  <a:cubicBezTo>
                    <a:pt x="1945" y="0"/>
                    <a:pt x="0" y="1946"/>
                    <a:pt x="0" y="4297"/>
                  </a:cubicBezTo>
                  <a:lnTo>
                    <a:pt x="0" y="23917"/>
                  </a:lnTo>
                  <a:cubicBezTo>
                    <a:pt x="0" y="26268"/>
                    <a:pt x="1945" y="28214"/>
                    <a:pt x="4296" y="28214"/>
                  </a:cubicBezTo>
                  <a:lnTo>
                    <a:pt x="19614" y="28214"/>
                  </a:lnTo>
                  <a:cubicBezTo>
                    <a:pt x="21964" y="28214"/>
                    <a:pt x="23909" y="26268"/>
                    <a:pt x="23909" y="23917"/>
                  </a:cubicBezTo>
                  <a:cubicBezTo>
                    <a:pt x="23909" y="21647"/>
                    <a:pt x="21964" y="19701"/>
                    <a:pt x="19614" y="19701"/>
                  </a:cubicBezTo>
                  <a:lnTo>
                    <a:pt x="19614" y="1970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90" name="Google Shape;590;p48"/>
            <p:cNvSpPr/>
            <p:nvPr/>
          </p:nvSpPr>
          <p:spPr>
            <a:xfrm>
              <a:off x="7488028" y="3913780"/>
              <a:ext cx="123353" cy="122504"/>
            </a:xfrm>
            <a:custGeom>
              <a:rect b="b" l="l" r="r" t="t"/>
              <a:pathLst>
                <a:path extrusionOk="0" h="122504" w="123353">
                  <a:moveTo>
                    <a:pt x="50978" y="122423"/>
                  </a:moveTo>
                  <a:cubicBezTo>
                    <a:pt x="53329" y="122829"/>
                    <a:pt x="55517" y="121288"/>
                    <a:pt x="55922" y="118937"/>
                  </a:cubicBezTo>
                  <a:cubicBezTo>
                    <a:pt x="56327" y="116586"/>
                    <a:pt x="54787" y="114397"/>
                    <a:pt x="52437" y="113992"/>
                  </a:cubicBezTo>
                  <a:cubicBezTo>
                    <a:pt x="26988" y="109533"/>
                    <a:pt x="8591" y="87561"/>
                    <a:pt x="8591" y="61698"/>
                  </a:cubicBezTo>
                  <a:cubicBezTo>
                    <a:pt x="8591" y="32430"/>
                    <a:pt x="32419" y="8594"/>
                    <a:pt x="61677" y="8594"/>
                  </a:cubicBezTo>
                  <a:cubicBezTo>
                    <a:pt x="90934" y="8594"/>
                    <a:pt x="114762" y="32430"/>
                    <a:pt x="114762" y="61698"/>
                  </a:cubicBezTo>
                  <a:cubicBezTo>
                    <a:pt x="114762" y="87561"/>
                    <a:pt x="96283" y="109533"/>
                    <a:pt x="70916" y="113992"/>
                  </a:cubicBezTo>
                  <a:cubicBezTo>
                    <a:pt x="68565" y="114397"/>
                    <a:pt x="67025" y="116586"/>
                    <a:pt x="67431" y="118937"/>
                  </a:cubicBezTo>
                  <a:cubicBezTo>
                    <a:pt x="67755" y="121045"/>
                    <a:pt x="69619" y="122504"/>
                    <a:pt x="71645" y="122504"/>
                  </a:cubicBezTo>
                  <a:cubicBezTo>
                    <a:pt x="71889" y="122504"/>
                    <a:pt x="72131" y="122504"/>
                    <a:pt x="72375" y="122423"/>
                  </a:cubicBezTo>
                  <a:cubicBezTo>
                    <a:pt x="101876" y="117235"/>
                    <a:pt x="123353" y="91696"/>
                    <a:pt x="123353" y="61698"/>
                  </a:cubicBezTo>
                  <a:cubicBezTo>
                    <a:pt x="123353" y="27728"/>
                    <a:pt x="95716" y="0"/>
                    <a:pt x="61677" y="0"/>
                  </a:cubicBezTo>
                  <a:cubicBezTo>
                    <a:pt x="27718" y="0"/>
                    <a:pt x="0" y="27647"/>
                    <a:pt x="0" y="61698"/>
                  </a:cubicBezTo>
                  <a:cubicBezTo>
                    <a:pt x="0" y="91696"/>
                    <a:pt x="21477" y="117235"/>
                    <a:pt x="50978" y="122423"/>
                  </a:cubicBezTo>
                  <a:lnTo>
                    <a:pt x="50978" y="1224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591" name="Google Shape;591;p48"/>
          <p:cNvGrpSpPr/>
          <p:nvPr/>
        </p:nvGrpSpPr>
        <p:grpSpPr>
          <a:xfrm>
            <a:off x="7112084" y="2672764"/>
            <a:ext cx="360013" cy="360238"/>
            <a:chOff x="7462984" y="3451571"/>
            <a:chExt cx="291768" cy="291951"/>
          </a:xfrm>
        </p:grpSpPr>
        <p:sp>
          <p:nvSpPr>
            <p:cNvPr id="592" name="Google Shape;592;p48"/>
            <p:cNvSpPr/>
            <p:nvPr/>
          </p:nvSpPr>
          <p:spPr>
            <a:xfrm>
              <a:off x="7504642" y="3648422"/>
              <a:ext cx="53491" cy="53509"/>
            </a:xfrm>
            <a:custGeom>
              <a:rect b="b" l="l" r="r" t="t"/>
              <a:pathLst>
                <a:path extrusionOk="0" h="53509" w="53491">
                  <a:moveTo>
                    <a:pt x="26746" y="53510"/>
                  </a:moveTo>
                  <a:cubicBezTo>
                    <a:pt x="41496" y="53510"/>
                    <a:pt x="53491" y="41511"/>
                    <a:pt x="53491" y="26755"/>
                  </a:cubicBezTo>
                  <a:cubicBezTo>
                    <a:pt x="53491" y="11999"/>
                    <a:pt x="41496" y="0"/>
                    <a:pt x="26746" y="0"/>
                  </a:cubicBezTo>
                  <a:cubicBezTo>
                    <a:pt x="11995" y="0"/>
                    <a:pt x="0" y="11999"/>
                    <a:pt x="0" y="26755"/>
                  </a:cubicBezTo>
                  <a:cubicBezTo>
                    <a:pt x="-81" y="41430"/>
                    <a:pt x="11995" y="53510"/>
                    <a:pt x="26746" y="53510"/>
                  </a:cubicBezTo>
                  <a:lnTo>
                    <a:pt x="26746" y="53510"/>
                  </a:lnTo>
                  <a:close/>
                  <a:moveTo>
                    <a:pt x="8510" y="26674"/>
                  </a:moveTo>
                  <a:cubicBezTo>
                    <a:pt x="8510" y="16621"/>
                    <a:pt x="16696" y="8432"/>
                    <a:pt x="26746" y="8432"/>
                  </a:cubicBezTo>
                  <a:cubicBezTo>
                    <a:pt x="36796" y="8432"/>
                    <a:pt x="44981" y="16621"/>
                    <a:pt x="44981" y="26674"/>
                  </a:cubicBezTo>
                  <a:cubicBezTo>
                    <a:pt x="44981" y="36727"/>
                    <a:pt x="36796" y="44916"/>
                    <a:pt x="26746" y="44916"/>
                  </a:cubicBezTo>
                  <a:cubicBezTo>
                    <a:pt x="16696" y="44916"/>
                    <a:pt x="8510" y="36727"/>
                    <a:pt x="8510" y="26674"/>
                  </a:cubicBezTo>
                  <a:lnTo>
                    <a:pt x="8510" y="2667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93" name="Google Shape;593;p48"/>
            <p:cNvSpPr/>
            <p:nvPr/>
          </p:nvSpPr>
          <p:spPr>
            <a:xfrm>
              <a:off x="7462984" y="3451571"/>
              <a:ext cx="291768" cy="291951"/>
            </a:xfrm>
            <a:custGeom>
              <a:rect b="b" l="l" r="r" t="t"/>
              <a:pathLst>
                <a:path extrusionOk="0" h="291951" w="291768">
                  <a:moveTo>
                    <a:pt x="223365" y="155097"/>
                  </a:moveTo>
                  <a:cubicBezTo>
                    <a:pt x="210236" y="155097"/>
                    <a:pt x="197998" y="158826"/>
                    <a:pt x="187624" y="165231"/>
                  </a:cubicBezTo>
                  <a:lnTo>
                    <a:pt x="189812" y="161421"/>
                  </a:lnTo>
                  <a:cubicBezTo>
                    <a:pt x="192324" y="157124"/>
                    <a:pt x="190784" y="151529"/>
                    <a:pt x="186489" y="149016"/>
                  </a:cubicBezTo>
                  <a:lnTo>
                    <a:pt x="182112" y="146503"/>
                  </a:lnTo>
                  <a:cubicBezTo>
                    <a:pt x="181950" y="146422"/>
                    <a:pt x="181869" y="146178"/>
                    <a:pt x="181869" y="146016"/>
                  </a:cubicBezTo>
                  <a:lnTo>
                    <a:pt x="181869" y="146016"/>
                  </a:lnTo>
                  <a:cubicBezTo>
                    <a:pt x="181869" y="145854"/>
                    <a:pt x="181950" y="145611"/>
                    <a:pt x="182112" y="145530"/>
                  </a:cubicBezTo>
                  <a:lnTo>
                    <a:pt x="186489" y="143017"/>
                  </a:lnTo>
                  <a:cubicBezTo>
                    <a:pt x="190784" y="140503"/>
                    <a:pt x="192324" y="134990"/>
                    <a:pt x="189812" y="130612"/>
                  </a:cubicBezTo>
                  <a:lnTo>
                    <a:pt x="187624" y="126802"/>
                  </a:lnTo>
                  <a:cubicBezTo>
                    <a:pt x="197998" y="133207"/>
                    <a:pt x="210317" y="136936"/>
                    <a:pt x="223365" y="136936"/>
                  </a:cubicBezTo>
                  <a:cubicBezTo>
                    <a:pt x="239656" y="136936"/>
                    <a:pt x="255460" y="131099"/>
                    <a:pt x="267860" y="120478"/>
                  </a:cubicBezTo>
                  <a:cubicBezTo>
                    <a:pt x="280098" y="110019"/>
                    <a:pt x="288284" y="95506"/>
                    <a:pt x="290878" y="79697"/>
                  </a:cubicBezTo>
                  <a:cubicBezTo>
                    <a:pt x="291283" y="77346"/>
                    <a:pt x="289662" y="75157"/>
                    <a:pt x="287393" y="74751"/>
                  </a:cubicBezTo>
                  <a:cubicBezTo>
                    <a:pt x="285042" y="74346"/>
                    <a:pt x="282854" y="75967"/>
                    <a:pt x="282448" y="78238"/>
                  </a:cubicBezTo>
                  <a:cubicBezTo>
                    <a:pt x="277667" y="107262"/>
                    <a:pt x="252867" y="128261"/>
                    <a:pt x="223446" y="128261"/>
                  </a:cubicBezTo>
                  <a:cubicBezTo>
                    <a:pt x="190460" y="128261"/>
                    <a:pt x="163634" y="101425"/>
                    <a:pt x="163634" y="68427"/>
                  </a:cubicBezTo>
                  <a:cubicBezTo>
                    <a:pt x="163634" y="35430"/>
                    <a:pt x="190460" y="8594"/>
                    <a:pt x="223446" y="8594"/>
                  </a:cubicBezTo>
                  <a:cubicBezTo>
                    <a:pt x="252948" y="8594"/>
                    <a:pt x="278396" y="30565"/>
                    <a:pt x="282611" y="59671"/>
                  </a:cubicBezTo>
                  <a:cubicBezTo>
                    <a:pt x="282935" y="62023"/>
                    <a:pt x="285123" y="63644"/>
                    <a:pt x="287473" y="63239"/>
                  </a:cubicBezTo>
                  <a:cubicBezTo>
                    <a:pt x="289824" y="62914"/>
                    <a:pt x="291445" y="60725"/>
                    <a:pt x="291039" y="58374"/>
                  </a:cubicBezTo>
                  <a:cubicBezTo>
                    <a:pt x="288689" y="42321"/>
                    <a:pt x="280584" y="27566"/>
                    <a:pt x="268265" y="16783"/>
                  </a:cubicBezTo>
                  <a:cubicBezTo>
                    <a:pt x="255865" y="5919"/>
                    <a:pt x="239899" y="0"/>
                    <a:pt x="223365" y="0"/>
                  </a:cubicBezTo>
                  <a:cubicBezTo>
                    <a:pt x="185678" y="0"/>
                    <a:pt x="154962" y="30728"/>
                    <a:pt x="154962" y="68427"/>
                  </a:cubicBezTo>
                  <a:cubicBezTo>
                    <a:pt x="154962" y="84805"/>
                    <a:pt x="160716" y="99803"/>
                    <a:pt x="170361" y="111559"/>
                  </a:cubicBezTo>
                  <a:cubicBezTo>
                    <a:pt x="169793" y="111721"/>
                    <a:pt x="169307" y="111965"/>
                    <a:pt x="168821" y="112289"/>
                  </a:cubicBezTo>
                  <a:lnTo>
                    <a:pt x="164444" y="114802"/>
                  </a:lnTo>
                  <a:cubicBezTo>
                    <a:pt x="164039" y="115046"/>
                    <a:pt x="163553" y="114640"/>
                    <a:pt x="163553" y="114235"/>
                  </a:cubicBezTo>
                  <a:lnTo>
                    <a:pt x="163553" y="109208"/>
                  </a:lnTo>
                  <a:cubicBezTo>
                    <a:pt x="163553" y="104182"/>
                    <a:pt x="159500" y="100128"/>
                    <a:pt x="154475" y="100128"/>
                  </a:cubicBezTo>
                  <a:lnTo>
                    <a:pt x="137294" y="100128"/>
                  </a:lnTo>
                  <a:cubicBezTo>
                    <a:pt x="132269" y="100128"/>
                    <a:pt x="128216" y="104182"/>
                    <a:pt x="128216" y="109208"/>
                  </a:cubicBezTo>
                  <a:lnTo>
                    <a:pt x="128216" y="114235"/>
                  </a:lnTo>
                  <a:cubicBezTo>
                    <a:pt x="128216" y="114640"/>
                    <a:pt x="127649" y="114965"/>
                    <a:pt x="127325" y="114802"/>
                  </a:cubicBezTo>
                  <a:lnTo>
                    <a:pt x="122948" y="112289"/>
                  </a:lnTo>
                  <a:cubicBezTo>
                    <a:pt x="122462" y="111965"/>
                    <a:pt x="121976" y="111803"/>
                    <a:pt x="121408" y="111559"/>
                  </a:cubicBezTo>
                  <a:cubicBezTo>
                    <a:pt x="130972" y="99803"/>
                    <a:pt x="136807" y="84724"/>
                    <a:pt x="136807" y="68427"/>
                  </a:cubicBezTo>
                  <a:cubicBezTo>
                    <a:pt x="136807" y="30728"/>
                    <a:pt x="106091" y="0"/>
                    <a:pt x="68404" y="0"/>
                  </a:cubicBezTo>
                  <a:cubicBezTo>
                    <a:pt x="30717" y="0"/>
                    <a:pt x="0" y="30728"/>
                    <a:pt x="0" y="68427"/>
                  </a:cubicBezTo>
                  <a:cubicBezTo>
                    <a:pt x="0" y="106127"/>
                    <a:pt x="30717" y="136855"/>
                    <a:pt x="68404" y="136855"/>
                  </a:cubicBezTo>
                  <a:cubicBezTo>
                    <a:pt x="81533" y="136855"/>
                    <a:pt x="93771" y="133125"/>
                    <a:pt x="104145" y="126720"/>
                  </a:cubicBezTo>
                  <a:lnTo>
                    <a:pt x="101957" y="130531"/>
                  </a:lnTo>
                  <a:cubicBezTo>
                    <a:pt x="99445" y="134828"/>
                    <a:pt x="100985" y="140422"/>
                    <a:pt x="105280" y="142935"/>
                  </a:cubicBezTo>
                  <a:lnTo>
                    <a:pt x="109657" y="145449"/>
                  </a:lnTo>
                  <a:cubicBezTo>
                    <a:pt x="109981" y="145611"/>
                    <a:pt x="109981" y="146341"/>
                    <a:pt x="109657" y="146503"/>
                  </a:cubicBezTo>
                  <a:lnTo>
                    <a:pt x="105280" y="149016"/>
                  </a:lnTo>
                  <a:cubicBezTo>
                    <a:pt x="100985" y="151529"/>
                    <a:pt x="99445" y="157042"/>
                    <a:pt x="101957" y="161421"/>
                  </a:cubicBezTo>
                  <a:lnTo>
                    <a:pt x="104145" y="165231"/>
                  </a:lnTo>
                  <a:cubicBezTo>
                    <a:pt x="93771" y="158826"/>
                    <a:pt x="81452" y="155097"/>
                    <a:pt x="68404" y="155097"/>
                  </a:cubicBezTo>
                  <a:cubicBezTo>
                    <a:pt x="30717" y="155097"/>
                    <a:pt x="0" y="185824"/>
                    <a:pt x="0" y="223524"/>
                  </a:cubicBezTo>
                  <a:cubicBezTo>
                    <a:pt x="0" y="261224"/>
                    <a:pt x="30717" y="291952"/>
                    <a:pt x="68404" y="291952"/>
                  </a:cubicBezTo>
                  <a:cubicBezTo>
                    <a:pt x="106091" y="291952"/>
                    <a:pt x="136807" y="261224"/>
                    <a:pt x="136807" y="223524"/>
                  </a:cubicBezTo>
                  <a:cubicBezTo>
                    <a:pt x="136807" y="207147"/>
                    <a:pt x="131053" y="192148"/>
                    <a:pt x="121408" y="180392"/>
                  </a:cubicBezTo>
                  <a:cubicBezTo>
                    <a:pt x="121976" y="180230"/>
                    <a:pt x="122462" y="179987"/>
                    <a:pt x="122948" y="179662"/>
                  </a:cubicBezTo>
                  <a:lnTo>
                    <a:pt x="127325" y="177149"/>
                  </a:lnTo>
                  <a:cubicBezTo>
                    <a:pt x="127487" y="177068"/>
                    <a:pt x="127649" y="177068"/>
                    <a:pt x="127811" y="177149"/>
                  </a:cubicBezTo>
                  <a:lnTo>
                    <a:pt x="127973" y="177230"/>
                  </a:lnTo>
                  <a:cubicBezTo>
                    <a:pt x="128135" y="177311"/>
                    <a:pt x="128216" y="177474"/>
                    <a:pt x="128216" y="177636"/>
                  </a:cubicBezTo>
                  <a:lnTo>
                    <a:pt x="128216" y="182662"/>
                  </a:lnTo>
                  <a:cubicBezTo>
                    <a:pt x="128216" y="187689"/>
                    <a:pt x="132269" y="191743"/>
                    <a:pt x="137294" y="191743"/>
                  </a:cubicBezTo>
                  <a:lnTo>
                    <a:pt x="154475" y="191743"/>
                  </a:lnTo>
                  <a:cubicBezTo>
                    <a:pt x="159500" y="191743"/>
                    <a:pt x="163553" y="187689"/>
                    <a:pt x="163553" y="182662"/>
                  </a:cubicBezTo>
                  <a:lnTo>
                    <a:pt x="163553" y="177636"/>
                  </a:lnTo>
                  <a:cubicBezTo>
                    <a:pt x="163553" y="177230"/>
                    <a:pt x="164120" y="176906"/>
                    <a:pt x="164444" y="177068"/>
                  </a:cubicBezTo>
                  <a:lnTo>
                    <a:pt x="168821" y="179582"/>
                  </a:lnTo>
                  <a:cubicBezTo>
                    <a:pt x="169307" y="179906"/>
                    <a:pt x="169793" y="180068"/>
                    <a:pt x="170361" y="180311"/>
                  </a:cubicBezTo>
                  <a:cubicBezTo>
                    <a:pt x="160797" y="192067"/>
                    <a:pt x="154962" y="207147"/>
                    <a:pt x="154962" y="223443"/>
                  </a:cubicBezTo>
                  <a:cubicBezTo>
                    <a:pt x="154962" y="261143"/>
                    <a:pt x="185678" y="291870"/>
                    <a:pt x="223365" y="291870"/>
                  </a:cubicBezTo>
                  <a:cubicBezTo>
                    <a:pt x="261052" y="291870"/>
                    <a:pt x="291769" y="261143"/>
                    <a:pt x="291769" y="223443"/>
                  </a:cubicBezTo>
                  <a:cubicBezTo>
                    <a:pt x="291769" y="185824"/>
                    <a:pt x="261052" y="155097"/>
                    <a:pt x="223365" y="155097"/>
                  </a:cubicBezTo>
                  <a:lnTo>
                    <a:pt x="223365" y="155097"/>
                  </a:lnTo>
                  <a:close/>
                  <a:moveTo>
                    <a:pt x="8510" y="68509"/>
                  </a:moveTo>
                  <a:cubicBezTo>
                    <a:pt x="8510" y="35511"/>
                    <a:pt x="35336" y="8675"/>
                    <a:pt x="68323" y="8675"/>
                  </a:cubicBezTo>
                  <a:cubicBezTo>
                    <a:pt x="101309" y="8675"/>
                    <a:pt x="128135" y="35511"/>
                    <a:pt x="128135" y="68509"/>
                  </a:cubicBezTo>
                  <a:cubicBezTo>
                    <a:pt x="128135" y="101506"/>
                    <a:pt x="101309" y="128342"/>
                    <a:pt x="68323" y="128342"/>
                  </a:cubicBezTo>
                  <a:cubicBezTo>
                    <a:pt x="35417" y="128342"/>
                    <a:pt x="8510" y="101506"/>
                    <a:pt x="8510" y="68509"/>
                  </a:cubicBezTo>
                  <a:lnTo>
                    <a:pt x="8510" y="68509"/>
                  </a:lnTo>
                  <a:close/>
                  <a:moveTo>
                    <a:pt x="68404" y="283439"/>
                  </a:moveTo>
                  <a:cubicBezTo>
                    <a:pt x="35417" y="283439"/>
                    <a:pt x="8591" y="256603"/>
                    <a:pt x="8591" y="223605"/>
                  </a:cubicBezTo>
                  <a:cubicBezTo>
                    <a:pt x="8591" y="190608"/>
                    <a:pt x="35417" y="163772"/>
                    <a:pt x="68404" y="163772"/>
                  </a:cubicBezTo>
                  <a:cubicBezTo>
                    <a:pt x="101390" y="163772"/>
                    <a:pt x="128216" y="190608"/>
                    <a:pt x="128216" y="223605"/>
                  </a:cubicBezTo>
                  <a:cubicBezTo>
                    <a:pt x="128216" y="256522"/>
                    <a:pt x="101390" y="283439"/>
                    <a:pt x="68404" y="283439"/>
                  </a:cubicBezTo>
                  <a:lnTo>
                    <a:pt x="68404" y="283439"/>
                  </a:lnTo>
                  <a:close/>
                  <a:moveTo>
                    <a:pt x="168740" y="169771"/>
                  </a:moveTo>
                  <a:cubicBezTo>
                    <a:pt x="165903" y="168150"/>
                    <a:pt x="162418" y="168150"/>
                    <a:pt x="159663" y="169771"/>
                  </a:cubicBezTo>
                  <a:lnTo>
                    <a:pt x="159581" y="169852"/>
                  </a:lnTo>
                  <a:cubicBezTo>
                    <a:pt x="156745" y="171474"/>
                    <a:pt x="155043" y="174474"/>
                    <a:pt x="155043" y="177717"/>
                  </a:cubicBezTo>
                  <a:lnTo>
                    <a:pt x="155043" y="182743"/>
                  </a:lnTo>
                  <a:cubicBezTo>
                    <a:pt x="155043" y="183068"/>
                    <a:pt x="154799" y="183230"/>
                    <a:pt x="154557" y="183230"/>
                  </a:cubicBezTo>
                  <a:lnTo>
                    <a:pt x="137375" y="183230"/>
                  </a:lnTo>
                  <a:cubicBezTo>
                    <a:pt x="137050" y="183230"/>
                    <a:pt x="136888" y="182987"/>
                    <a:pt x="136888" y="182743"/>
                  </a:cubicBezTo>
                  <a:lnTo>
                    <a:pt x="136888" y="177717"/>
                  </a:lnTo>
                  <a:cubicBezTo>
                    <a:pt x="136888" y="174474"/>
                    <a:pt x="135186" y="171474"/>
                    <a:pt x="132350" y="169852"/>
                  </a:cubicBezTo>
                  <a:lnTo>
                    <a:pt x="132188" y="169771"/>
                  </a:lnTo>
                  <a:cubicBezTo>
                    <a:pt x="130810" y="168960"/>
                    <a:pt x="129189" y="168555"/>
                    <a:pt x="127649" y="168555"/>
                  </a:cubicBezTo>
                  <a:cubicBezTo>
                    <a:pt x="126109" y="168555"/>
                    <a:pt x="124488" y="168960"/>
                    <a:pt x="123110" y="169771"/>
                  </a:cubicBezTo>
                  <a:lnTo>
                    <a:pt x="118734" y="172285"/>
                  </a:lnTo>
                  <a:cubicBezTo>
                    <a:pt x="118572" y="172366"/>
                    <a:pt x="118491" y="172366"/>
                    <a:pt x="118328" y="172366"/>
                  </a:cubicBezTo>
                  <a:cubicBezTo>
                    <a:pt x="118167" y="172366"/>
                    <a:pt x="118085" y="172285"/>
                    <a:pt x="118004" y="172123"/>
                  </a:cubicBezTo>
                  <a:lnTo>
                    <a:pt x="109413" y="157205"/>
                  </a:lnTo>
                  <a:cubicBezTo>
                    <a:pt x="109251" y="156962"/>
                    <a:pt x="109332" y="156637"/>
                    <a:pt x="109576" y="156475"/>
                  </a:cubicBezTo>
                  <a:lnTo>
                    <a:pt x="113952" y="153962"/>
                  </a:lnTo>
                  <a:cubicBezTo>
                    <a:pt x="116708" y="152340"/>
                    <a:pt x="118491" y="149340"/>
                    <a:pt x="118491" y="146016"/>
                  </a:cubicBezTo>
                  <a:cubicBezTo>
                    <a:pt x="118491" y="142773"/>
                    <a:pt x="116788" y="139692"/>
                    <a:pt x="113952" y="138152"/>
                  </a:cubicBezTo>
                  <a:lnTo>
                    <a:pt x="109576" y="135639"/>
                  </a:lnTo>
                  <a:cubicBezTo>
                    <a:pt x="109332" y="135477"/>
                    <a:pt x="109251" y="135152"/>
                    <a:pt x="109413" y="134909"/>
                  </a:cubicBezTo>
                  <a:lnTo>
                    <a:pt x="118004" y="119991"/>
                  </a:lnTo>
                  <a:cubicBezTo>
                    <a:pt x="118085" y="119829"/>
                    <a:pt x="118167" y="119748"/>
                    <a:pt x="118328" y="119748"/>
                  </a:cubicBezTo>
                  <a:cubicBezTo>
                    <a:pt x="118491" y="119748"/>
                    <a:pt x="118572" y="119748"/>
                    <a:pt x="118734" y="119829"/>
                  </a:cubicBezTo>
                  <a:lnTo>
                    <a:pt x="123110" y="122342"/>
                  </a:lnTo>
                  <a:cubicBezTo>
                    <a:pt x="125947" y="123964"/>
                    <a:pt x="129432" y="123964"/>
                    <a:pt x="132188" y="122342"/>
                  </a:cubicBezTo>
                  <a:lnTo>
                    <a:pt x="132269" y="122261"/>
                  </a:lnTo>
                  <a:cubicBezTo>
                    <a:pt x="135105" y="120640"/>
                    <a:pt x="136807" y="117640"/>
                    <a:pt x="136807" y="114397"/>
                  </a:cubicBezTo>
                  <a:lnTo>
                    <a:pt x="136807" y="109370"/>
                  </a:lnTo>
                  <a:cubicBezTo>
                    <a:pt x="136807" y="109046"/>
                    <a:pt x="137050" y="108884"/>
                    <a:pt x="137294" y="108884"/>
                  </a:cubicBezTo>
                  <a:lnTo>
                    <a:pt x="154475" y="108884"/>
                  </a:lnTo>
                  <a:cubicBezTo>
                    <a:pt x="154799" y="108884"/>
                    <a:pt x="154962" y="109127"/>
                    <a:pt x="154962" y="109370"/>
                  </a:cubicBezTo>
                  <a:lnTo>
                    <a:pt x="154962" y="114397"/>
                  </a:lnTo>
                  <a:cubicBezTo>
                    <a:pt x="154962" y="117640"/>
                    <a:pt x="156664" y="120640"/>
                    <a:pt x="159500" y="122261"/>
                  </a:cubicBezTo>
                  <a:lnTo>
                    <a:pt x="159581" y="122342"/>
                  </a:lnTo>
                  <a:cubicBezTo>
                    <a:pt x="162418" y="123964"/>
                    <a:pt x="165903" y="123964"/>
                    <a:pt x="168659" y="122342"/>
                  </a:cubicBezTo>
                  <a:lnTo>
                    <a:pt x="173035" y="119829"/>
                  </a:lnTo>
                  <a:cubicBezTo>
                    <a:pt x="173197" y="119748"/>
                    <a:pt x="173278" y="119748"/>
                    <a:pt x="173441" y="119748"/>
                  </a:cubicBezTo>
                  <a:cubicBezTo>
                    <a:pt x="173602" y="119748"/>
                    <a:pt x="173684" y="119829"/>
                    <a:pt x="173765" y="119991"/>
                  </a:cubicBezTo>
                  <a:lnTo>
                    <a:pt x="182356" y="134909"/>
                  </a:lnTo>
                  <a:cubicBezTo>
                    <a:pt x="182518" y="135152"/>
                    <a:pt x="182437" y="135477"/>
                    <a:pt x="182193" y="135639"/>
                  </a:cubicBezTo>
                  <a:lnTo>
                    <a:pt x="177817" y="138152"/>
                  </a:lnTo>
                  <a:cubicBezTo>
                    <a:pt x="175061" y="139774"/>
                    <a:pt x="173278" y="142773"/>
                    <a:pt x="173278" y="146097"/>
                  </a:cubicBezTo>
                  <a:cubicBezTo>
                    <a:pt x="173278" y="149340"/>
                    <a:pt x="174981" y="152421"/>
                    <a:pt x="177817" y="153962"/>
                  </a:cubicBezTo>
                  <a:lnTo>
                    <a:pt x="182193" y="156475"/>
                  </a:lnTo>
                  <a:cubicBezTo>
                    <a:pt x="182437" y="156637"/>
                    <a:pt x="182518" y="156962"/>
                    <a:pt x="182356" y="157205"/>
                  </a:cubicBezTo>
                  <a:lnTo>
                    <a:pt x="173765" y="172123"/>
                  </a:lnTo>
                  <a:cubicBezTo>
                    <a:pt x="173602" y="172366"/>
                    <a:pt x="173278" y="172447"/>
                    <a:pt x="173035" y="172285"/>
                  </a:cubicBezTo>
                  <a:lnTo>
                    <a:pt x="168740" y="169771"/>
                  </a:lnTo>
                  <a:close/>
                  <a:moveTo>
                    <a:pt x="223365" y="283439"/>
                  </a:moveTo>
                  <a:cubicBezTo>
                    <a:pt x="190379" y="283439"/>
                    <a:pt x="163553" y="256603"/>
                    <a:pt x="163553" y="223605"/>
                  </a:cubicBezTo>
                  <a:cubicBezTo>
                    <a:pt x="163553" y="190608"/>
                    <a:pt x="190379" y="163772"/>
                    <a:pt x="223365" y="163772"/>
                  </a:cubicBezTo>
                  <a:cubicBezTo>
                    <a:pt x="256351" y="163772"/>
                    <a:pt x="283178" y="190608"/>
                    <a:pt x="283178" y="223605"/>
                  </a:cubicBezTo>
                  <a:cubicBezTo>
                    <a:pt x="283259" y="256522"/>
                    <a:pt x="256351" y="283439"/>
                    <a:pt x="223365" y="283439"/>
                  </a:cubicBezTo>
                  <a:lnTo>
                    <a:pt x="223365" y="28343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94" name="Google Shape;594;p48"/>
            <p:cNvSpPr/>
            <p:nvPr/>
          </p:nvSpPr>
          <p:spPr>
            <a:xfrm>
              <a:off x="7484219" y="3472894"/>
              <a:ext cx="94338" cy="94371"/>
            </a:xfrm>
            <a:custGeom>
              <a:rect b="b" l="l" r="r" t="t"/>
              <a:pathLst>
                <a:path extrusionOk="0" h="94371" w="94338">
                  <a:moveTo>
                    <a:pt x="47169" y="0"/>
                  </a:moveTo>
                  <a:cubicBezTo>
                    <a:pt x="21153" y="0"/>
                    <a:pt x="0" y="21161"/>
                    <a:pt x="0" y="47186"/>
                  </a:cubicBezTo>
                  <a:cubicBezTo>
                    <a:pt x="0" y="73211"/>
                    <a:pt x="21153" y="94372"/>
                    <a:pt x="47169" y="94372"/>
                  </a:cubicBezTo>
                  <a:cubicBezTo>
                    <a:pt x="73186" y="94372"/>
                    <a:pt x="94339" y="73211"/>
                    <a:pt x="94339" y="47186"/>
                  </a:cubicBezTo>
                  <a:cubicBezTo>
                    <a:pt x="94258" y="21161"/>
                    <a:pt x="73186" y="0"/>
                    <a:pt x="47169" y="0"/>
                  </a:cubicBezTo>
                  <a:lnTo>
                    <a:pt x="47169" y="0"/>
                  </a:lnTo>
                  <a:close/>
                  <a:moveTo>
                    <a:pt x="47169" y="85778"/>
                  </a:moveTo>
                  <a:cubicBezTo>
                    <a:pt x="25854" y="85778"/>
                    <a:pt x="8591" y="68427"/>
                    <a:pt x="8591" y="47186"/>
                  </a:cubicBezTo>
                  <a:cubicBezTo>
                    <a:pt x="8591" y="25944"/>
                    <a:pt x="25935" y="8594"/>
                    <a:pt x="47169" y="8594"/>
                  </a:cubicBezTo>
                  <a:cubicBezTo>
                    <a:pt x="68485" y="8594"/>
                    <a:pt x="85748" y="25944"/>
                    <a:pt x="85748" y="47186"/>
                  </a:cubicBezTo>
                  <a:cubicBezTo>
                    <a:pt x="85748" y="68427"/>
                    <a:pt x="68404" y="85778"/>
                    <a:pt x="47169" y="85778"/>
                  </a:cubicBezTo>
                  <a:lnTo>
                    <a:pt x="47169" y="857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95" name="Google Shape;595;p48"/>
            <p:cNvSpPr/>
            <p:nvPr/>
          </p:nvSpPr>
          <p:spPr>
            <a:xfrm>
              <a:off x="7515016" y="3493244"/>
              <a:ext cx="32823" cy="53671"/>
            </a:xfrm>
            <a:custGeom>
              <a:rect b="b" l="l" r="r" t="t"/>
              <a:pathLst>
                <a:path extrusionOk="0" h="53671" w="32823">
                  <a:moveTo>
                    <a:pt x="16372" y="8594"/>
                  </a:moveTo>
                  <a:cubicBezTo>
                    <a:pt x="20667" y="8594"/>
                    <a:pt x="24233" y="11756"/>
                    <a:pt x="24233" y="15566"/>
                  </a:cubicBezTo>
                  <a:cubicBezTo>
                    <a:pt x="24233" y="17918"/>
                    <a:pt x="26178" y="19863"/>
                    <a:pt x="28529" y="19863"/>
                  </a:cubicBezTo>
                  <a:cubicBezTo>
                    <a:pt x="30879" y="19863"/>
                    <a:pt x="32824" y="17918"/>
                    <a:pt x="32824" y="15566"/>
                  </a:cubicBezTo>
                  <a:cubicBezTo>
                    <a:pt x="32824" y="6972"/>
                    <a:pt x="25449" y="0"/>
                    <a:pt x="16453" y="0"/>
                  </a:cubicBezTo>
                  <a:cubicBezTo>
                    <a:pt x="7457" y="0"/>
                    <a:pt x="81" y="6972"/>
                    <a:pt x="81" y="15566"/>
                  </a:cubicBezTo>
                  <a:cubicBezTo>
                    <a:pt x="81" y="24160"/>
                    <a:pt x="7457" y="31133"/>
                    <a:pt x="16453" y="31133"/>
                  </a:cubicBezTo>
                  <a:cubicBezTo>
                    <a:pt x="20748" y="31133"/>
                    <a:pt x="24314" y="34295"/>
                    <a:pt x="24314" y="38105"/>
                  </a:cubicBezTo>
                  <a:cubicBezTo>
                    <a:pt x="24314" y="41916"/>
                    <a:pt x="20829" y="45078"/>
                    <a:pt x="16453" y="45078"/>
                  </a:cubicBezTo>
                  <a:cubicBezTo>
                    <a:pt x="12157" y="45078"/>
                    <a:pt x="8591" y="41916"/>
                    <a:pt x="8591" y="38105"/>
                  </a:cubicBezTo>
                  <a:cubicBezTo>
                    <a:pt x="8591" y="35754"/>
                    <a:pt x="6646" y="33808"/>
                    <a:pt x="4296" y="33808"/>
                  </a:cubicBezTo>
                  <a:cubicBezTo>
                    <a:pt x="1945" y="33808"/>
                    <a:pt x="0" y="35754"/>
                    <a:pt x="0" y="38105"/>
                  </a:cubicBezTo>
                  <a:cubicBezTo>
                    <a:pt x="0" y="46699"/>
                    <a:pt x="7376" y="53672"/>
                    <a:pt x="16372" y="53672"/>
                  </a:cubicBezTo>
                  <a:cubicBezTo>
                    <a:pt x="25368" y="53672"/>
                    <a:pt x="32743" y="46699"/>
                    <a:pt x="32743" y="38105"/>
                  </a:cubicBezTo>
                  <a:cubicBezTo>
                    <a:pt x="32743" y="29511"/>
                    <a:pt x="25368" y="22539"/>
                    <a:pt x="16372" y="22539"/>
                  </a:cubicBezTo>
                  <a:cubicBezTo>
                    <a:pt x="12076" y="22539"/>
                    <a:pt x="8510" y="19377"/>
                    <a:pt x="8510" y="15566"/>
                  </a:cubicBezTo>
                  <a:cubicBezTo>
                    <a:pt x="8510" y="11756"/>
                    <a:pt x="12076" y="8594"/>
                    <a:pt x="16372" y="8594"/>
                  </a:cubicBezTo>
                  <a:lnTo>
                    <a:pt x="16372"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96" name="Google Shape;596;p48"/>
            <p:cNvSpPr/>
            <p:nvPr/>
          </p:nvSpPr>
          <p:spPr>
            <a:xfrm>
              <a:off x="7639180" y="3472894"/>
              <a:ext cx="94338" cy="94371"/>
            </a:xfrm>
            <a:custGeom>
              <a:rect b="b" l="l" r="r" t="t"/>
              <a:pathLst>
                <a:path extrusionOk="0" h="94371" w="94338">
                  <a:moveTo>
                    <a:pt x="47169" y="0"/>
                  </a:moveTo>
                  <a:cubicBezTo>
                    <a:pt x="21153" y="0"/>
                    <a:pt x="0" y="21161"/>
                    <a:pt x="0" y="47186"/>
                  </a:cubicBezTo>
                  <a:cubicBezTo>
                    <a:pt x="0" y="73211"/>
                    <a:pt x="21153" y="94372"/>
                    <a:pt x="47169" y="94372"/>
                  </a:cubicBezTo>
                  <a:cubicBezTo>
                    <a:pt x="73186" y="94372"/>
                    <a:pt x="94339" y="73211"/>
                    <a:pt x="94339" y="47186"/>
                  </a:cubicBezTo>
                  <a:cubicBezTo>
                    <a:pt x="94339" y="21161"/>
                    <a:pt x="73186" y="0"/>
                    <a:pt x="47169" y="0"/>
                  </a:cubicBezTo>
                  <a:lnTo>
                    <a:pt x="47169" y="0"/>
                  </a:lnTo>
                  <a:close/>
                  <a:moveTo>
                    <a:pt x="47169" y="85778"/>
                  </a:moveTo>
                  <a:cubicBezTo>
                    <a:pt x="25854" y="85778"/>
                    <a:pt x="8591" y="68427"/>
                    <a:pt x="8591" y="47186"/>
                  </a:cubicBezTo>
                  <a:cubicBezTo>
                    <a:pt x="8591" y="25944"/>
                    <a:pt x="25935" y="8594"/>
                    <a:pt x="47169" y="8594"/>
                  </a:cubicBezTo>
                  <a:cubicBezTo>
                    <a:pt x="68485" y="8594"/>
                    <a:pt x="85748" y="25944"/>
                    <a:pt x="85748" y="47186"/>
                  </a:cubicBezTo>
                  <a:cubicBezTo>
                    <a:pt x="85748" y="68427"/>
                    <a:pt x="68485" y="85778"/>
                    <a:pt x="47169" y="85778"/>
                  </a:cubicBezTo>
                  <a:lnTo>
                    <a:pt x="47169" y="857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97" name="Google Shape;597;p48"/>
            <p:cNvSpPr/>
            <p:nvPr/>
          </p:nvSpPr>
          <p:spPr>
            <a:xfrm>
              <a:off x="7660092" y="3499569"/>
              <a:ext cx="52482" cy="47346"/>
            </a:xfrm>
            <a:custGeom>
              <a:rect b="b" l="l" r="r" t="t"/>
              <a:pathLst>
                <a:path extrusionOk="0" h="47346" w="52482">
                  <a:moveTo>
                    <a:pt x="49275" y="161"/>
                  </a:moveTo>
                  <a:cubicBezTo>
                    <a:pt x="47006" y="-488"/>
                    <a:pt x="44655" y="890"/>
                    <a:pt x="44007" y="3160"/>
                  </a:cubicBezTo>
                  <a:lnTo>
                    <a:pt x="37442" y="27321"/>
                  </a:lnTo>
                  <a:cubicBezTo>
                    <a:pt x="36956" y="25780"/>
                    <a:pt x="30553" y="3971"/>
                    <a:pt x="30310" y="3079"/>
                  </a:cubicBezTo>
                  <a:cubicBezTo>
                    <a:pt x="29743" y="1215"/>
                    <a:pt x="28041" y="80"/>
                    <a:pt x="26258" y="80"/>
                  </a:cubicBezTo>
                  <a:cubicBezTo>
                    <a:pt x="24312" y="80"/>
                    <a:pt x="22691" y="1377"/>
                    <a:pt x="22124" y="3160"/>
                  </a:cubicBezTo>
                  <a:lnTo>
                    <a:pt x="14992" y="27402"/>
                  </a:lnTo>
                  <a:lnTo>
                    <a:pt x="8427" y="3242"/>
                  </a:lnTo>
                  <a:cubicBezTo>
                    <a:pt x="7779" y="971"/>
                    <a:pt x="5428" y="-407"/>
                    <a:pt x="3159" y="242"/>
                  </a:cubicBezTo>
                  <a:cubicBezTo>
                    <a:pt x="890" y="890"/>
                    <a:pt x="-488" y="3242"/>
                    <a:pt x="161" y="5512"/>
                  </a:cubicBezTo>
                  <a:lnTo>
                    <a:pt x="10697" y="44184"/>
                  </a:lnTo>
                  <a:cubicBezTo>
                    <a:pt x="11183" y="46049"/>
                    <a:pt x="12885" y="47346"/>
                    <a:pt x="14749" y="47346"/>
                  </a:cubicBezTo>
                  <a:lnTo>
                    <a:pt x="14830" y="47346"/>
                  </a:lnTo>
                  <a:cubicBezTo>
                    <a:pt x="16694" y="47346"/>
                    <a:pt x="18396" y="46130"/>
                    <a:pt x="18963" y="44265"/>
                  </a:cubicBezTo>
                  <a:lnTo>
                    <a:pt x="26258" y="19538"/>
                  </a:lnTo>
                  <a:lnTo>
                    <a:pt x="33552" y="44265"/>
                  </a:lnTo>
                  <a:cubicBezTo>
                    <a:pt x="34119" y="46049"/>
                    <a:pt x="35740" y="47346"/>
                    <a:pt x="37685" y="47346"/>
                  </a:cubicBezTo>
                  <a:lnTo>
                    <a:pt x="37766" y="47346"/>
                  </a:lnTo>
                  <a:cubicBezTo>
                    <a:pt x="39711" y="47346"/>
                    <a:pt x="41332" y="46049"/>
                    <a:pt x="41818" y="44184"/>
                  </a:cubicBezTo>
                  <a:lnTo>
                    <a:pt x="52355" y="5512"/>
                  </a:lnTo>
                  <a:cubicBezTo>
                    <a:pt x="52922" y="3160"/>
                    <a:pt x="51544" y="809"/>
                    <a:pt x="49275" y="161"/>
                  </a:cubicBezTo>
                  <a:lnTo>
                    <a:pt x="49275" y="16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98" name="Google Shape;598;p48"/>
            <p:cNvSpPr/>
            <p:nvPr/>
          </p:nvSpPr>
          <p:spPr>
            <a:xfrm>
              <a:off x="7639180" y="3627910"/>
              <a:ext cx="94338" cy="94371"/>
            </a:xfrm>
            <a:custGeom>
              <a:rect b="b" l="l" r="r" t="t"/>
              <a:pathLst>
                <a:path extrusionOk="0" h="94371" w="94338">
                  <a:moveTo>
                    <a:pt x="0" y="47186"/>
                  </a:moveTo>
                  <a:cubicBezTo>
                    <a:pt x="0" y="73211"/>
                    <a:pt x="21153" y="94372"/>
                    <a:pt x="47169" y="94372"/>
                  </a:cubicBezTo>
                  <a:cubicBezTo>
                    <a:pt x="73186" y="94372"/>
                    <a:pt x="94339" y="73211"/>
                    <a:pt x="94339" y="47186"/>
                  </a:cubicBezTo>
                  <a:cubicBezTo>
                    <a:pt x="94339" y="21161"/>
                    <a:pt x="73186" y="0"/>
                    <a:pt x="47169" y="0"/>
                  </a:cubicBezTo>
                  <a:cubicBezTo>
                    <a:pt x="21153" y="0"/>
                    <a:pt x="0" y="21161"/>
                    <a:pt x="0" y="47186"/>
                  </a:cubicBezTo>
                  <a:lnTo>
                    <a:pt x="0" y="47186"/>
                  </a:lnTo>
                  <a:close/>
                  <a:moveTo>
                    <a:pt x="8591" y="47186"/>
                  </a:moveTo>
                  <a:cubicBezTo>
                    <a:pt x="8591" y="25863"/>
                    <a:pt x="25935" y="8594"/>
                    <a:pt x="47169" y="8594"/>
                  </a:cubicBezTo>
                  <a:cubicBezTo>
                    <a:pt x="68485" y="8594"/>
                    <a:pt x="85748" y="25944"/>
                    <a:pt x="85748" y="47186"/>
                  </a:cubicBezTo>
                  <a:cubicBezTo>
                    <a:pt x="85748" y="68509"/>
                    <a:pt x="68404" y="85778"/>
                    <a:pt x="47169" y="85778"/>
                  </a:cubicBezTo>
                  <a:cubicBezTo>
                    <a:pt x="25935" y="85778"/>
                    <a:pt x="8591" y="68509"/>
                    <a:pt x="8591" y="47186"/>
                  </a:cubicBezTo>
                  <a:lnTo>
                    <a:pt x="8591" y="471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599" name="Google Shape;599;p48"/>
            <p:cNvSpPr/>
            <p:nvPr/>
          </p:nvSpPr>
          <p:spPr>
            <a:xfrm>
              <a:off x="7668114" y="3651584"/>
              <a:ext cx="36471" cy="52374"/>
            </a:xfrm>
            <a:custGeom>
              <a:rect b="b" l="l" r="r" t="t"/>
              <a:pathLst>
                <a:path extrusionOk="0" h="52374" w="36471">
                  <a:moveTo>
                    <a:pt x="4376" y="0"/>
                  </a:moveTo>
                  <a:lnTo>
                    <a:pt x="32176" y="0"/>
                  </a:lnTo>
                  <a:cubicBezTo>
                    <a:pt x="34526" y="0"/>
                    <a:pt x="36471" y="1946"/>
                    <a:pt x="36471" y="4297"/>
                  </a:cubicBezTo>
                  <a:cubicBezTo>
                    <a:pt x="36471" y="6648"/>
                    <a:pt x="34526" y="8594"/>
                    <a:pt x="32176" y="8594"/>
                  </a:cubicBezTo>
                  <a:lnTo>
                    <a:pt x="22531" y="8594"/>
                  </a:lnTo>
                  <a:lnTo>
                    <a:pt x="22531" y="48077"/>
                  </a:lnTo>
                  <a:cubicBezTo>
                    <a:pt x="22531" y="50429"/>
                    <a:pt x="20586" y="52374"/>
                    <a:pt x="18236" y="52374"/>
                  </a:cubicBezTo>
                  <a:cubicBezTo>
                    <a:pt x="15885" y="52374"/>
                    <a:pt x="13940" y="50429"/>
                    <a:pt x="13940" y="48077"/>
                  </a:cubicBezTo>
                  <a:lnTo>
                    <a:pt x="13940" y="8594"/>
                  </a:lnTo>
                  <a:lnTo>
                    <a:pt x="4296" y="8594"/>
                  </a:lnTo>
                  <a:cubicBezTo>
                    <a:pt x="1945" y="8594"/>
                    <a:pt x="0" y="6648"/>
                    <a:pt x="0" y="4297"/>
                  </a:cubicBezTo>
                  <a:cubicBezTo>
                    <a:pt x="81" y="1865"/>
                    <a:pt x="2026" y="0"/>
                    <a:pt x="4376" y="0"/>
                  </a:cubicBezTo>
                  <a:lnTo>
                    <a:pt x="437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00" name="Google Shape;600;p48"/>
            <p:cNvSpPr/>
            <p:nvPr/>
          </p:nvSpPr>
          <p:spPr>
            <a:xfrm>
              <a:off x="7589417" y="3578130"/>
              <a:ext cx="38902" cy="38915"/>
            </a:xfrm>
            <a:custGeom>
              <a:rect b="b" l="l" r="r" t="t"/>
              <a:pathLst>
                <a:path extrusionOk="0" h="38915" w="38902">
                  <a:moveTo>
                    <a:pt x="19451" y="0"/>
                  </a:moveTo>
                  <a:cubicBezTo>
                    <a:pt x="8753" y="0"/>
                    <a:pt x="0" y="8756"/>
                    <a:pt x="0" y="19458"/>
                  </a:cubicBezTo>
                  <a:cubicBezTo>
                    <a:pt x="0" y="30160"/>
                    <a:pt x="8753" y="38916"/>
                    <a:pt x="19451" y="38916"/>
                  </a:cubicBezTo>
                  <a:cubicBezTo>
                    <a:pt x="30150" y="38916"/>
                    <a:pt x="38903" y="30160"/>
                    <a:pt x="38903" y="19458"/>
                  </a:cubicBezTo>
                  <a:cubicBezTo>
                    <a:pt x="38903" y="8756"/>
                    <a:pt x="30150" y="0"/>
                    <a:pt x="19451" y="0"/>
                  </a:cubicBezTo>
                  <a:lnTo>
                    <a:pt x="19451" y="0"/>
                  </a:lnTo>
                  <a:close/>
                  <a:moveTo>
                    <a:pt x="19451" y="30403"/>
                  </a:moveTo>
                  <a:cubicBezTo>
                    <a:pt x="13454" y="30403"/>
                    <a:pt x="8510" y="25539"/>
                    <a:pt x="8510" y="19458"/>
                  </a:cubicBezTo>
                  <a:cubicBezTo>
                    <a:pt x="8510" y="13377"/>
                    <a:pt x="13373" y="8513"/>
                    <a:pt x="19451" y="8513"/>
                  </a:cubicBezTo>
                  <a:cubicBezTo>
                    <a:pt x="25530" y="8513"/>
                    <a:pt x="30393" y="13377"/>
                    <a:pt x="30393" y="19458"/>
                  </a:cubicBezTo>
                  <a:cubicBezTo>
                    <a:pt x="30393" y="25539"/>
                    <a:pt x="25449" y="30403"/>
                    <a:pt x="19451" y="30403"/>
                  </a:cubicBezTo>
                  <a:lnTo>
                    <a:pt x="19451" y="304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01" name="Google Shape;601;p48"/>
            <p:cNvSpPr/>
            <p:nvPr/>
          </p:nvSpPr>
          <p:spPr>
            <a:xfrm>
              <a:off x="7484299" y="3627991"/>
              <a:ext cx="94257" cy="93236"/>
            </a:xfrm>
            <a:custGeom>
              <a:rect b="b" l="l" r="r" t="t"/>
              <a:pathLst>
                <a:path extrusionOk="0" h="93236" w="94257">
                  <a:moveTo>
                    <a:pt x="47088" y="0"/>
                  </a:moveTo>
                  <a:cubicBezTo>
                    <a:pt x="73105" y="0"/>
                    <a:pt x="94258" y="21160"/>
                    <a:pt x="94258" y="47186"/>
                  </a:cubicBezTo>
                  <a:cubicBezTo>
                    <a:pt x="94258" y="69076"/>
                    <a:pt x="79345" y="87967"/>
                    <a:pt x="58111" y="93074"/>
                  </a:cubicBezTo>
                  <a:cubicBezTo>
                    <a:pt x="55842" y="93642"/>
                    <a:pt x="53491" y="92182"/>
                    <a:pt x="52924" y="89912"/>
                  </a:cubicBezTo>
                  <a:cubicBezTo>
                    <a:pt x="52357" y="87642"/>
                    <a:pt x="53816" y="85291"/>
                    <a:pt x="56085" y="84804"/>
                  </a:cubicBezTo>
                  <a:cubicBezTo>
                    <a:pt x="73510" y="80670"/>
                    <a:pt x="85667" y="65184"/>
                    <a:pt x="85667" y="47267"/>
                  </a:cubicBezTo>
                  <a:cubicBezTo>
                    <a:pt x="85667" y="25944"/>
                    <a:pt x="68323" y="8675"/>
                    <a:pt x="47088" y="8675"/>
                  </a:cubicBezTo>
                  <a:cubicBezTo>
                    <a:pt x="25773" y="8675"/>
                    <a:pt x="8510" y="26025"/>
                    <a:pt x="8510" y="47267"/>
                  </a:cubicBezTo>
                  <a:cubicBezTo>
                    <a:pt x="8510" y="65184"/>
                    <a:pt x="20667" y="80670"/>
                    <a:pt x="38092" y="84804"/>
                  </a:cubicBezTo>
                  <a:cubicBezTo>
                    <a:pt x="40361" y="85372"/>
                    <a:pt x="41820" y="87642"/>
                    <a:pt x="41253" y="89912"/>
                  </a:cubicBezTo>
                  <a:cubicBezTo>
                    <a:pt x="40767" y="91858"/>
                    <a:pt x="39065" y="93236"/>
                    <a:pt x="37120" y="93236"/>
                  </a:cubicBezTo>
                  <a:cubicBezTo>
                    <a:pt x="36795" y="93236"/>
                    <a:pt x="36471" y="93236"/>
                    <a:pt x="36147" y="93155"/>
                  </a:cubicBezTo>
                  <a:cubicBezTo>
                    <a:pt x="14832" y="88047"/>
                    <a:pt x="0" y="69238"/>
                    <a:pt x="0" y="47267"/>
                  </a:cubicBezTo>
                  <a:cubicBezTo>
                    <a:pt x="-81" y="21080"/>
                    <a:pt x="21072" y="0"/>
                    <a:pt x="47088" y="0"/>
                  </a:cubicBezTo>
                  <a:lnTo>
                    <a:pt x="47088"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602" name="Google Shape;602;p48"/>
          <p:cNvGrpSpPr/>
          <p:nvPr/>
        </p:nvGrpSpPr>
        <p:grpSpPr>
          <a:xfrm>
            <a:off x="7111884" y="2092441"/>
            <a:ext cx="360214" cy="360138"/>
            <a:chOff x="7462822" y="2981255"/>
            <a:chExt cx="291931" cy="291870"/>
          </a:xfrm>
        </p:grpSpPr>
        <p:sp>
          <p:nvSpPr>
            <p:cNvPr id="603" name="Google Shape;603;p48"/>
            <p:cNvSpPr/>
            <p:nvPr/>
          </p:nvSpPr>
          <p:spPr>
            <a:xfrm>
              <a:off x="7561031" y="3095388"/>
              <a:ext cx="95432" cy="69521"/>
            </a:xfrm>
            <a:custGeom>
              <a:rect b="b" l="l" r="r" t="t"/>
              <a:pathLst>
                <a:path extrusionOk="0" h="69521" w="95432">
                  <a:moveTo>
                    <a:pt x="4559" y="17046"/>
                  </a:moveTo>
                  <a:cubicBezTo>
                    <a:pt x="-1520" y="23127"/>
                    <a:pt x="-1520" y="32937"/>
                    <a:pt x="4559" y="39017"/>
                  </a:cubicBezTo>
                  <a:lnTo>
                    <a:pt x="30494" y="64962"/>
                  </a:lnTo>
                  <a:cubicBezTo>
                    <a:pt x="36573" y="71042"/>
                    <a:pt x="46379" y="71042"/>
                    <a:pt x="52458" y="64962"/>
                  </a:cubicBezTo>
                  <a:lnTo>
                    <a:pt x="90874" y="26532"/>
                  </a:lnTo>
                  <a:cubicBezTo>
                    <a:pt x="96953" y="20451"/>
                    <a:pt x="96953" y="10641"/>
                    <a:pt x="90874" y="4560"/>
                  </a:cubicBezTo>
                  <a:cubicBezTo>
                    <a:pt x="84796" y="-1520"/>
                    <a:pt x="74989" y="-1520"/>
                    <a:pt x="68910" y="4560"/>
                  </a:cubicBezTo>
                  <a:lnTo>
                    <a:pt x="41516" y="31964"/>
                  </a:lnTo>
                  <a:lnTo>
                    <a:pt x="26523" y="16965"/>
                  </a:lnTo>
                  <a:cubicBezTo>
                    <a:pt x="20444" y="10965"/>
                    <a:pt x="10637" y="10965"/>
                    <a:pt x="4559" y="17046"/>
                  </a:cubicBezTo>
                  <a:lnTo>
                    <a:pt x="4559" y="17046"/>
                  </a:lnTo>
                  <a:close/>
                  <a:moveTo>
                    <a:pt x="44515" y="41125"/>
                  </a:moveTo>
                  <a:lnTo>
                    <a:pt x="74989" y="10641"/>
                  </a:lnTo>
                  <a:cubicBezTo>
                    <a:pt x="77745" y="7885"/>
                    <a:pt x="82121" y="7885"/>
                    <a:pt x="84796" y="10641"/>
                  </a:cubicBezTo>
                  <a:cubicBezTo>
                    <a:pt x="87551" y="13317"/>
                    <a:pt x="87551" y="17776"/>
                    <a:pt x="84796" y="20451"/>
                  </a:cubicBezTo>
                  <a:lnTo>
                    <a:pt x="46379" y="58881"/>
                  </a:lnTo>
                  <a:cubicBezTo>
                    <a:pt x="43705" y="61637"/>
                    <a:pt x="39247" y="61637"/>
                    <a:pt x="36573" y="58881"/>
                  </a:cubicBezTo>
                  <a:lnTo>
                    <a:pt x="10637" y="32937"/>
                  </a:lnTo>
                  <a:cubicBezTo>
                    <a:pt x="7963" y="30261"/>
                    <a:pt x="7963" y="25802"/>
                    <a:pt x="10637" y="23127"/>
                  </a:cubicBezTo>
                  <a:cubicBezTo>
                    <a:pt x="13393" y="20370"/>
                    <a:pt x="17770" y="20370"/>
                    <a:pt x="20444" y="23127"/>
                  </a:cubicBezTo>
                  <a:lnTo>
                    <a:pt x="38437" y="41125"/>
                  </a:lnTo>
                  <a:cubicBezTo>
                    <a:pt x="40139" y="42747"/>
                    <a:pt x="42813" y="42747"/>
                    <a:pt x="44515" y="41125"/>
                  </a:cubicBezTo>
                  <a:lnTo>
                    <a:pt x="44515" y="411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04" name="Google Shape;604;p48"/>
            <p:cNvSpPr/>
            <p:nvPr/>
          </p:nvSpPr>
          <p:spPr>
            <a:xfrm>
              <a:off x="7462822" y="2981255"/>
              <a:ext cx="291931" cy="291870"/>
            </a:xfrm>
            <a:custGeom>
              <a:rect b="b" l="l" r="r" t="t"/>
              <a:pathLst>
                <a:path extrusionOk="0" h="291870" w="291931">
                  <a:moveTo>
                    <a:pt x="279450" y="119180"/>
                  </a:moveTo>
                  <a:lnTo>
                    <a:pt x="260728" y="119180"/>
                  </a:lnTo>
                  <a:cubicBezTo>
                    <a:pt x="258945" y="119180"/>
                    <a:pt x="257405" y="117964"/>
                    <a:pt x="256919" y="116262"/>
                  </a:cubicBezTo>
                  <a:cubicBezTo>
                    <a:pt x="254325" y="106695"/>
                    <a:pt x="250516" y="97452"/>
                    <a:pt x="245573" y="88777"/>
                  </a:cubicBezTo>
                  <a:cubicBezTo>
                    <a:pt x="244681" y="87237"/>
                    <a:pt x="244924" y="85291"/>
                    <a:pt x="246139" y="83994"/>
                  </a:cubicBezTo>
                  <a:lnTo>
                    <a:pt x="259350" y="70778"/>
                  </a:lnTo>
                  <a:cubicBezTo>
                    <a:pt x="261701" y="68427"/>
                    <a:pt x="262997" y="65265"/>
                    <a:pt x="262997" y="61941"/>
                  </a:cubicBezTo>
                  <a:cubicBezTo>
                    <a:pt x="262997" y="58617"/>
                    <a:pt x="261701" y="55455"/>
                    <a:pt x="259350" y="53104"/>
                  </a:cubicBezTo>
                  <a:lnTo>
                    <a:pt x="238927" y="32673"/>
                  </a:lnTo>
                  <a:cubicBezTo>
                    <a:pt x="234064" y="27809"/>
                    <a:pt x="226121" y="27809"/>
                    <a:pt x="221339" y="32673"/>
                  </a:cubicBezTo>
                  <a:lnTo>
                    <a:pt x="208128" y="45889"/>
                  </a:lnTo>
                  <a:cubicBezTo>
                    <a:pt x="206913" y="47105"/>
                    <a:pt x="204887" y="47348"/>
                    <a:pt x="203347" y="46456"/>
                  </a:cubicBezTo>
                  <a:cubicBezTo>
                    <a:pt x="194756" y="41510"/>
                    <a:pt x="185517" y="37619"/>
                    <a:pt x="175872" y="35024"/>
                  </a:cubicBezTo>
                  <a:cubicBezTo>
                    <a:pt x="174170" y="34538"/>
                    <a:pt x="172954" y="32997"/>
                    <a:pt x="172954" y="31214"/>
                  </a:cubicBezTo>
                  <a:lnTo>
                    <a:pt x="172954" y="12485"/>
                  </a:lnTo>
                  <a:cubicBezTo>
                    <a:pt x="172954" y="5594"/>
                    <a:pt x="167362" y="0"/>
                    <a:pt x="160473" y="0"/>
                  </a:cubicBezTo>
                  <a:lnTo>
                    <a:pt x="131620" y="0"/>
                  </a:lnTo>
                  <a:cubicBezTo>
                    <a:pt x="124731" y="0"/>
                    <a:pt x="119139" y="5594"/>
                    <a:pt x="119139" y="12485"/>
                  </a:cubicBezTo>
                  <a:lnTo>
                    <a:pt x="119139" y="31214"/>
                  </a:lnTo>
                  <a:cubicBezTo>
                    <a:pt x="119139" y="32997"/>
                    <a:pt x="117924" y="34538"/>
                    <a:pt x="116222" y="35024"/>
                  </a:cubicBezTo>
                  <a:cubicBezTo>
                    <a:pt x="106658" y="37619"/>
                    <a:pt x="97419" y="41429"/>
                    <a:pt x="88746" y="46375"/>
                  </a:cubicBezTo>
                  <a:cubicBezTo>
                    <a:pt x="87207" y="47267"/>
                    <a:pt x="85262" y="47023"/>
                    <a:pt x="83965" y="45807"/>
                  </a:cubicBezTo>
                  <a:lnTo>
                    <a:pt x="70754" y="32592"/>
                  </a:lnTo>
                  <a:cubicBezTo>
                    <a:pt x="68404" y="30241"/>
                    <a:pt x="65243" y="28944"/>
                    <a:pt x="61920" y="28944"/>
                  </a:cubicBezTo>
                  <a:cubicBezTo>
                    <a:pt x="58597" y="28944"/>
                    <a:pt x="55436" y="30241"/>
                    <a:pt x="53086" y="32592"/>
                  </a:cubicBezTo>
                  <a:lnTo>
                    <a:pt x="32662" y="53023"/>
                  </a:lnTo>
                  <a:cubicBezTo>
                    <a:pt x="27799" y="57887"/>
                    <a:pt x="27799" y="65833"/>
                    <a:pt x="32662" y="70616"/>
                  </a:cubicBezTo>
                  <a:lnTo>
                    <a:pt x="45873" y="83832"/>
                  </a:lnTo>
                  <a:cubicBezTo>
                    <a:pt x="47088" y="85048"/>
                    <a:pt x="47332" y="87075"/>
                    <a:pt x="46440" y="88615"/>
                  </a:cubicBezTo>
                  <a:cubicBezTo>
                    <a:pt x="41496" y="97209"/>
                    <a:pt x="37606" y="106451"/>
                    <a:pt x="35012" y="116099"/>
                  </a:cubicBezTo>
                  <a:cubicBezTo>
                    <a:pt x="34526" y="117802"/>
                    <a:pt x="32986" y="119018"/>
                    <a:pt x="31203" y="119018"/>
                  </a:cubicBezTo>
                  <a:lnTo>
                    <a:pt x="12482" y="119018"/>
                  </a:lnTo>
                  <a:cubicBezTo>
                    <a:pt x="5592" y="119018"/>
                    <a:pt x="0" y="124612"/>
                    <a:pt x="0" y="131504"/>
                  </a:cubicBezTo>
                  <a:lnTo>
                    <a:pt x="0" y="160367"/>
                  </a:lnTo>
                  <a:cubicBezTo>
                    <a:pt x="0" y="167258"/>
                    <a:pt x="5592" y="172852"/>
                    <a:pt x="12482" y="172852"/>
                  </a:cubicBezTo>
                  <a:lnTo>
                    <a:pt x="31203" y="172852"/>
                  </a:lnTo>
                  <a:cubicBezTo>
                    <a:pt x="32986" y="172852"/>
                    <a:pt x="34526" y="174068"/>
                    <a:pt x="35012" y="175771"/>
                  </a:cubicBezTo>
                  <a:cubicBezTo>
                    <a:pt x="37606" y="185338"/>
                    <a:pt x="41415" y="194580"/>
                    <a:pt x="46359" y="203255"/>
                  </a:cubicBezTo>
                  <a:cubicBezTo>
                    <a:pt x="47250" y="204796"/>
                    <a:pt x="47008" y="206741"/>
                    <a:pt x="45792" y="208039"/>
                  </a:cubicBezTo>
                  <a:lnTo>
                    <a:pt x="32581" y="221254"/>
                  </a:lnTo>
                  <a:cubicBezTo>
                    <a:pt x="27718" y="226118"/>
                    <a:pt x="27718" y="234064"/>
                    <a:pt x="32581" y="238847"/>
                  </a:cubicBezTo>
                  <a:lnTo>
                    <a:pt x="53005" y="259278"/>
                  </a:lnTo>
                  <a:cubicBezTo>
                    <a:pt x="55355" y="261629"/>
                    <a:pt x="58516" y="262926"/>
                    <a:pt x="61839" y="262926"/>
                  </a:cubicBezTo>
                  <a:cubicBezTo>
                    <a:pt x="65162" y="262926"/>
                    <a:pt x="68323" y="261629"/>
                    <a:pt x="70673" y="259278"/>
                  </a:cubicBezTo>
                  <a:lnTo>
                    <a:pt x="83884" y="246063"/>
                  </a:lnTo>
                  <a:cubicBezTo>
                    <a:pt x="85099" y="244847"/>
                    <a:pt x="87125" y="244603"/>
                    <a:pt x="88665" y="245495"/>
                  </a:cubicBezTo>
                  <a:cubicBezTo>
                    <a:pt x="97256" y="250441"/>
                    <a:pt x="106496" y="254333"/>
                    <a:pt x="116140" y="256846"/>
                  </a:cubicBezTo>
                  <a:cubicBezTo>
                    <a:pt x="117843" y="257332"/>
                    <a:pt x="119058" y="258873"/>
                    <a:pt x="119058" y="260656"/>
                  </a:cubicBezTo>
                  <a:lnTo>
                    <a:pt x="119058" y="279385"/>
                  </a:lnTo>
                  <a:cubicBezTo>
                    <a:pt x="119058" y="286276"/>
                    <a:pt x="124650" y="291870"/>
                    <a:pt x="131540" y="291870"/>
                  </a:cubicBezTo>
                  <a:lnTo>
                    <a:pt x="160392" y="291870"/>
                  </a:lnTo>
                  <a:cubicBezTo>
                    <a:pt x="167281" y="291870"/>
                    <a:pt x="172873" y="286276"/>
                    <a:pt x="172873" y="279385"/>
                  </a:cubicBezTo>
                  <a:lnTo>
                    <a:pt x="172873" y="260656"/>
                  </a:lnTo>
                  <a:cubicBezTo>
                    <a:pt x="172873" y="258873"/>
                    <a:pt x="174089" y="257332"/>
                    <a:pt x="175791" y="256846"/>
                  </a:cubicBezTo>
                  <a:cubicBezTo>
                    <a:pt x="185354" y="254251"/>
                    <a:pt x="194594" y="250441"/>
                    <a:pt x="203266" y="245495"/>
                  </a:cubicBezTo>
                  <a:cubicBezTo>
                    <a:pt x="204806" y="244603"/>
                    <a:pt x="206751" y="244847"/>
                    <a:pt x="208048" y="246063"/>
                  </a:cubicBezTo>
                  <a:lnTo>
                    <a:pt x="221259" y="259278"/>
                  </a:lnTo>
                  <a:cubicBezTo>
                    <a:pt x="226121" y="264143"/>
                    <a:pt x="234064" y="264143"/>
                    <a:pt x="238927" y="259278"/>
                  </a:cubicBezTo>
                  <a:lnTo>
                    <a:pt x="259350" y="238847"/>
                  </a:lnTo>
                  <a:cubicBezTo>
                    <a:pt x="261701" y="236496"/>
                    <a:pt x="262997" y="233334"/>
                    <a:pt x="262997" y="230010"/>
                  </a:cubicBezTo>
                  <a:cubicBezTo>
                    <a:pt x="262997" y="226686"/>
                    <a:pt x="261701" y="223524"/>
                    <a:pt x="259350" y="221173"/>
                  </a:cubicBezTo>
                  <a:lnTo>
                    <a:pt x="246139" y="207958"/>
                  </a:lnTo>
                  <a:cubicBezTo>
                    <a:pt x="244924" y="206741"/>
                    <a:pt x="244681" y="204715"/>
                    <a:pt x="245573" y="203174"/>
                  </a:cubicBezTo>
                  <a:cubicBezTo>
                    <a:pt x="250516" y="194580"/>
                    <a:pt x="254406" y="185338"/>
                    <a:pt x="256919" y="175690"/>
                  </a:cubicBezTo>
                  <a:cubicBezTo>
                    <a:pt x="257405" y="173987"/>
                    <a:pt x="258945" y="172771"/>
                    <a:pt x="260728" y="172771"/>
                  </a:cubicBezTo>
                  <a:lnTo>
                    <a:pt x="279450" y="172771"/>
                  </a:lnTo>
                  <a:cubicBezTo>
                    <a:pt x="286339" y="172771"/>
                    <a:pt x="291931" y="167177"/>
                    <a:pt x="291931" y="160285"/>
                  </a:cubicBezTo>
                  <a:lnTo>
                    <a:pt x="291931" y="155826"/>
                  </a:lnTo>
                  <a:cubicBezTo>
                    <a:pt x="291931" y="153475"/>
                    <a:pt x="289986" y="151529"/>
                    <a:pt x="287635" y="151529"/>
                  </a:cubicBezTo>
                  <a:cubicBezTo>
                    <a:pt x="285285" y="151529"/>
                    <a:pt x="283340" y="153475"/>
                    <a:pt x="283340" y="155826"/>
                  </a:cubicBezTo>
                  <a:lnTo>
                    <a:pt x="283340" y="160285"/>
                  </a:lnTo>
                  <a:cubicBezTo>
                    <a:pt x="283340" y="162474"/>
                    <a:pt x="281557" y="164177"/>
                    <a:pt x="279450" y="164177"/>
                  </a:cubicBezTo>
                  <a:lnTo>
                    <a:pt x="260728" y="164177"/>
                  </a:lnTo>
                  <a:cubicBezTo>
                    <a:pt x="255136" y="164177"/>
                    <a:pt x="250192" y="167988"/>
                    <a:pt x="248733" y="173501"/>
                  </a:cubicBezTo>
                  <a:cubicBezTo>
                    <a:pt x="246383" y="182338"/>
                    <a:pt x="242817" y="190932"/>
                    <a:pt x="238197" y="198877"/>
                  </a:cubicBezTo>
                  <a:cubicBezTo>
                    <a:pt x="235361" y="203742"/>
                    <a:pt x="236171" y="209984"/>
                    <a:pt x="240142" y="213957"/>
                  </a:cubicBezTo>
                  <a:lnTo>
                    <a:pt x="253353" y="227172"/>
                  </a:lnTo>
                  <a:cubicBezTo>
                    <a:pt x="254082" y="227902"/>
                    <a:pt x="254488" y="228875"/>
                    <a:pt x="254488" y="229929"/>
                  </a:cubicBezTo>
                  <a:cubicBezTo>
                    <a:pt x="254488" y="230983"/>
                    <a:pt x="254082" y="231956"/>
                    <a:pt x="253353" y="232685"/>
                  </a:cubicBezTo>
                  <a:lnTo>
                    <a:pt x="232929" y="253116"/>
                  </a:lnTo>
                  <a:cubicBezTo>
                    <a:pt x="231389" y="254657"/>
                    <a:pt x="228958" y="254657"/>
                    <a:pt x="227418" y="253116"/>
                  </a:cubicBezTo>
                  <a:lnTo>
                    <a:pt x="214207" y="239901"/>
                  </a:lnTo>
                  <a:cubicBezTo>
                    <a:pt x="210236" y="235928"/>
                    <a:pt x="203995" y="235118"/>
                    <a:pt x="199132" y="237955"/>
                  </a:cubicBezTo>
                  <a:cubicBezTo>
                    <a:pt x="191109" y="242577"/>
                    <a:pt x="182599" y="246144"/>
                    <a:pt x="173765" y="248495"/>
                  </a:cubicBezTo>
                  <a:cubicBezTo>
                    <a:pt x="168335" y="249954"/>
                    <a:pt x="164445" y="254900"/>
                    <a:pt x="164445" y="260494"/>
                  </a:cubicBezTo>
                  <a:lnTo>
                    <a:pt x="164445" y="279223"/>
                  </a:lnTo>
                  <a:cubicBezTo>
                    <a:pt x="164445" y="281412"/>
                    <a:pt x="162661" y="283114"/>
                    <a:pt x="160554" y="283114"/>
                  </a:cubicBezTo>
                  <a:lnTo>
                    <a:pt x="131701" y="283114"/>
                  </a:lnTo>
                  <a:cubicBezTo>
                    <a:pt x="129513" y="283114"/>
                    <a:pt x="127811" y="281330"/>
                    <a:pt x="127811" y="279223"/>
                  </a:cubicBezTo>
                  <a:lnTo>
                    <a:pt x="127811" y="260494"/>
                  </a:lnTo>
                  <a:cubicBezTo>
                    <a:pt x="127811" y="254900"/>
                    <a:pt x="124002" y="249954"/>
                    <a:pt x="118491" y="248495"/>
                  </a:cubicBezTo>
                  <a:cubicBezTo>
                    <a:pt x="109576" y="246144"/>
                    <a:pt x="101066" y="242577"/>
                    <a:pt x="93123" y="237955"/>
                  </a:cubicBezTo>
                  <a:cubicBezTo>
                    <a:pt x="88260" y="235118"/>
                    <a:pt x="82019" y="235928"/>
                    <a:pt x="78048" y="239901"/>
                  </a:cubicBezTo>
                  <a:lnTo>
                    <a:pt x="64838" y="253116"/>
                  </a:lnTo>
                  <a:cubicBezTo>
                    <a:pt x="64108" y="253846"/>
                    <a:pt x="63136" y="254251"/>
                    <a:pt x="62082" y="254251"/>
                  </a:cubicBezTo>
                  <a:cubicBezTo>
                    <a:pt x="61029" y="254251"/>
                    <a:pt x="60056" y="253846"/>
                    <a:pt x="59326" y="253116"/>
                  </a:cubicBezTo>
                  <a:lnTo>
                    <a:pt x="38903" y="232685"/>
                  </a:lnTo>
                  <a:cubicBezTo>
                    <a:pt x="37363" y="231145"/>
                    <a:pt x="37363" y="228632"/>
                    <a:pt x="38903" y="227172"/>
                  </a:cubicBezTo>
                  <a:lnTo>
                    <a:pt x="52113" y="213957"/>
                  </a:lnTo>
                  <a:cubicBezTo>
                    <a:pt x="56085" y="209984"/>
                    <a:pt x="56895" y="203742"/>
                    <a:pt x="54059" y="198877"/>
                  </a:cubicBezTo>
                  <a:cubicBezTo>
                    <a:pt x="49439" y="190932"/>
                    <a:pt x="45873" y="182338"/>
                    <a:pt x="43522" y="173501"/>
                  </a:cubicBezTo>
                  <a:cubicBezTo>
                    <a:pt x="42063" y="168069"/>
                    <a:pt x="37120" y="164177"/>
                    <a:pt x="31527" y="164177"/>
                  </a:cubicBezTo>
                  <a:lnTo>
                    <a:pt x="12806" y="164177"/>
                  </a:lnTo>
                  <a:cubicBezTo>
                    <a:pt x="10617" y="164177"/>
                    <a:pt x="8915" y="162393"/>
                    <a:pt x="8915" y="160285"/>
                  </a:cubicBezTo>
                  <a:lnTo>
                    <a:pt x="8915" y="131423"/>
                  </a:lnTo>
                  <a:cubicBezTo>
                    <a:pt x="8915" y="129234"/>
                    <a:pt x="10698" y="127531"/>
                    <a:pt x="12806" y="127531"/>
                  </a:cubicBezTo>
                  <a:lnTo>
                    <a:pt x="31527" y="127531"/>
                  </a:lnTo>
                  <a:cubicBezTo>
                    <a:pt x="37120" y="127531"/>
                    <a:pt x="42063" y="123720"/>
                    <a:pt x="43522" y="118207"/>
                  </a:cubicBezTo>
                  <a:cubicBezTo>
                    <a:pt x="45873" y="109370"/>
                    <a:pt x="49439" y="100776"/>
                    <a:pt x="54059" y="92831"/>
                  </a:cubicBezTo>
                  <a:cubicBezTo>
                    <a:pt x="56895" y="87966"/>
                    <a:pt x="56085" y="81724"/>
                    <a:pt x="52113" y="77751"/>
                  </a:cubicBezTo>
                  <a:lnTo>
                    <a:pt x="38903" y="64536"/>
                  </a:lnTo>
                  <a:cubicBezTo>
                    <a:pt x="37363" y="62995"/>
                    <a:pt x="37363" y="60482"/>
                    <a:pt x="38903" y="59023"/>
                  </a:cubicBezTo>
                  <a:lnTo>
                    <a:pt x="59326" y="38592"/>
                  </a:lnTo>
                  <a:cubicBezTo>
                    <a:pt x="60056" y="37862"/>
                    <a:pt x="61029" y="37457"/>
                    <a:pt x="62082" y="37457"/>
                  </a:cubicBezTo>
                  <a:cubicBezTo>
                    <a:pt x="63136" y="37457"/>
                    <a:pt x="64108" y="37862"/>
                    <a:pt x="64838" y="38592"/>
                  </a:cubicBezTo>
                  <a:lnTo>
                    <a:pt x="78048" y="51807"/>
                  </a:lnTo>
                  <a:cubicBezTo>
                    <a:pt x="82019" y="55779"/>
                    <a:pt x="88260" y="56590"/>
                    <a:pt x="93123" y="53753"/>
                  </a:cubicBezTo>
                  <a:cubicBezTo>
                    <a:pt x="101066" y="49131"/>
                    <a:pt x="109657" y="45564"/>
                    <a:pt x="118491" y="43213"/>
                  </a:cubicBezTo>
                  <a:cubicBezTo>
                    <a:pt x="123921" y="41754"/>
                    <a:pt x="127811" y="36808"/>
                    <a:pt x="127811" y="31214"/>
                  </a:cubicBezTo>
                  <a:lnTo>
                    <a:pt x="127811" y="12485"/>
                  </a:lnTo>
                  <a:cubicBezTo>
                    <a:pt x="127811" y="10296"/>
                    <a:pt x="129594" y="8594"/>
                    <a:pt x="131701" y="8594"/>
                  </a:cubicBezTo>
                  <a:lnTo>
                    <a:pt x="160554" y="8594"/>
                  </a:lnTo>
                  <a:cubicBezTo>
                    <a:pt x="162742" y="8594"/>
                    <a:pt x="164445" y="10378"/>
                    <a:pt x="164445" y="12485"/>
                  </a:cubicBezTo>
                  <a:lnTo>
                    <a:pt x="164445" y="31214"/>
                  </a:lnTo>
                  <a:cubicBezTo>
                    <a:pt x="164445" y="36808"/>
                    <a:pt x="168254" y="41754"/>
                    <a:pt x="173765" y="43213"/>
                  </a:cubicBezTo>
                  <a:cubicBezTo>
                    <a:pt x="182680" y="45564"/>
                    <a:pt x="191190" y="49131"/>
                    <a:pt x="199132" y="53753"/>
                  </a:cubicBezTo>
                  <a:cubicBezTo>
                    <a:pt x="203995" y="56590"/>
                    <a:pt x="210236" y="55779"/>
                    <a:pt x="214207" y="51807"/>
                  </a:cubicBezTo>
                  <a:lnTo>
                    <a:pt x="227418" y="38592"/>
                  </a:lnTo>
                  <a:cubicBezTo>
                    <a:pt x="228958" y="37051"/>
                    <a:pt x="231470" y="37051"/>
                    <a:pt x="232929" y="38592"/>
                  </a:cubicBezTo>
                  <a:lnTo>
                    <a:pt x="253353" y="59023"/>
                  </a:lnTo>
                  <a:cubicBezTo>
                    <a:pt x="254082" y="59752"/>
                    <a:pt x="254488" y="60725"/>
                    <a:pt x="254488" y="61779"/>
                  </a:cubicBezTo>
                  <a:cubicBezTo>
                    <a:pt x="254488" y="62833"/>
                    <a:pt x="254082" y="63806"/>
                    <a:pt x="253353" y="64536"/>
                  </a:cubicBezTo>
                  <a:lnTo>
                    <a:pt x="240142" y="77751"/>
                  </a:lnTo>
                  <a:cubicBezTo>
                    <a:pt x="236171" y="81724"/>
                    <a:pt x="235361" y="87966"/>
                    <a:pt x="238197" y="92831"/>
                  </a:cubicBezTo>
                  <a:cubicBezTo>
                    <a:pt x="242817" y="100776"/>
                    <a:pt x="246383" y="109370"/>
                    <a:pt x="248733" y="118207"/>
                  </a:cubicBezTo>
                  <a:cubicBezTo>
                    <a:pt x="250192" y="123640"/>
                    <a:pt x="255136" y="127531"/>
                    <a:pt x="260728" y="127531"/>
                  </a:cubicBezTo>
                  <a:lnTo>
                    <a:pt x="279450" y="127531"/>
                  </a:lnTo>
                  <a:cubicBezTo>
                    <a:pt x="281638" y="127531"/>
                    <a:pt x="283340" y="129315"/>
                    <a:pt x="283340" y="131423"/>
                  </a:cubicBezTo>
                  <a:lnTo>
                    <a:pt x="283340" y="135882"/>
                  </a:lnTo>
                  <a:cubicBezTo>
                    <a:pt x="283340" y="138233"/>
                    <a:pt x="285285" y="140179"/>
                    <a:pt x="287635" y="140179"/>
                  </a:cubicBezTo>
                  <a:cubicBezTo>
                    <a:pt x="289986" y="140179"/>
                    <a:pt x="291931" y="138233"/>
                    <a:pt x="291931" y="135882"/>
                  </a:cubicBezTo>
                  <a:lnTo>
                    <a:pt x="291931" y="131423"/>
                  </a:lnTo>
                  <a:cubicBezTo>
                    <a:pt x="291931" y="124774"/>
                    <a:pt x="286339" y="119180"/>
                    <a:pt x="279450" y="119180"/>
                  </a:cubicBezTo>
                  <a:lnTo>
                    <a:pt x="279450" y="11918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05" name="Google Shape;605;p48"/>
            <p:cNvSpPr/>
            <p:nvPr/>
          </p:nvSpPr>
          <p:spPr>
            <a:xfrm>
              <a:off x="7528632" y="3047697"/>
              <a:ext cx="160473" cy="159919"/>
            </a:xfrm>
            <a:custGeom>
              <a:rect b="b" l="l" r="r" t="t"/>
              <a:pathLst>
                <a:path extrusionOk="0" h="159919" w="160473">
                  <a:moveTo>
                    <a:pt x="69701" y="40"/>
                  </a:moveTo>
                  <a:cubicBezTo>
                    <a:pt x="29987" y="5229"/>
                    <a:pt x="0" y="39442"/>
                    <a:pt x="0" y="79655"/>
                  </a:cubicBezTo>
                  <a:cubicBezTo>
                    <a:pt x="0" y="123922"/>
                    <a:pt x="35985" y="159920"/>
                    <a:pt x="80237" y="159920"/>
                  </a:cubicBezTo>
                  <a:cubicBezTo>
                    <a:pt x="124488" y="159920"/>
                    <a:pt x="160473" y="123922"/>
                    <a:pt x="160473" y="79655"/>
                  </a:cubicBezTo>
                  <a:cubicBezTo>
                    <a:pt x="160473" y="39523"/>
                    <a:pt x="130486" y="5309"/>
                    <a:pt x="90773" y="40"/>
                  </a:cubicBezTo>
                  <a:cubicBezTo>
                    <a:pt x="88422" y="-284"/>
                    <a:pt x="86315" y="1418"/>
                    <a:pt x="85991" y="3688"/>
                  </a:cubicBezTo>
                  <a:cubicBezTo>
                    <a:pt x="85667" y="6039"/>
                    <a:pt x="87369" y="8147"/>
                    <a:pt x="89638" y="8472"/>
                  </a:cubicBezTo>
                  <a:cubicBezTo>
                    <a:pt x="125136" y="13093"/>
                    <a:pt x="151963" y="43739"/>
                    <a:pt x="151963" y="79574"/>
                  </a:cubicBezTo>
                  <a:cubicBezTo>
                    <a:pt x="151963" y="119139"/>
                    <a:pt x="119788" y="151326"/>
                    <a:pt x="80237" y="151326"/>
                  </a:cubicBezTo>
                  <a:cubicBezTo>
                    <a:pt x="40686" y="151326"/>
                    <a:pt x="8510" y="119139"/>
                    <a:pt x="8510" y="79574"/>
                  </a:cubicBezTo>
                  <a:cubicBezTo>
                    <a:pt x="8510" y="43658"/>
                    <a:pt x="35256" y="13093"/>
                    <a:pt x="70835" y="8472"/>
                  </a:cubicBezTo>
                  <a:cubicBezTo>
                    <a:pt x="73186" y="8147"/>
                    <a:pt x="74807" y="6039"/>
                    <a:pt x="74482" y="3688"/>
                  </a:cubicBezTo>
                  <a:cubicBezTo>
                    <a:pt x="74158" y="1418"/>
                    <a:pt x="72051" y="-204"/>
                    <a:pt x="69701" y="40"/>
                  </a:cubicBezTo>
                  <a:lnTo>
                    <a:pt x="69701" y="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606" name="Google Shape;606;p48"/>
          <p:cNvGrpSpPr/>
          <p:nvPr/>
        </p:nvGrpSpPr>
        <p:grpSpPr>
          <a:xfrm>
            <a:off x="6322055" y="3803301"/>
            <a:ext cx="359914" cy="360138"/>
            <a:chOff x="6822714" y="4367801"/>
            <a:chExt cx="291688" cy="291870"/>
          </a:xfrm>
        </p:grpSpPr>
        <p:sp>
          <p:nvSpPr>
            <p:cNvPr id="607" name="Google Shape;607;p48"/>
            <p:cNvSpPr/>
            <p:nvPr/>
          </p:nvSpPr>
          <p:spPr>
            <a:xfrm>
              <a:off x="6942987" y="4367801"/>
              <a:ext cx="51221" cy="51239"/>
            </a:xfrm>
            <a:custGeom>
              <a:rect b="b" l="l" r="r" t="t"/>
              <a:pathLst>
                <a:path extrusionOk="0" h="51239" w="51221">
                  <a:moveTo>
                    <a:pt x="51221" y="25620"/>
                  </a:moveTo>
                  <a:cubicBezTo>
                    <a:pt x="51221" y="11513"/>
                    <a:pt x="39713" y="0"/>
                    <a:pt x="25611" y="0"/>
                  </a:cubicBezTo>
                  <a:cubicBezTo>
                    <a:pt x="11509" y="0"/>
                    <a:pt x="0" y="11513"/>
                    <a:pt x="0" y="25620"/>
                  </a:cubicBezTo>
                  <a:cubicBezTo>
                    <a:pt x="0" y="39727"/>
                    <a:pt x="11509" y="51240"/>
                    <a:pt x="25611" y="51240"/>
                  </a:cubicBezTo>
                  <a:cubicBezTo>
                    <a:pt x="39713" y="51240"/>
                    <a:pt x="51221" y="39727"/>
                    <a:pt x="51221" y="25620"/>
                  </a:cubicBezTo>
                  <a:lnTo>
                    <a:pt x="51221" y="25620"/>
                  </a:lnTo>
                  <a:close/>
                  <a:moveTo>
                    <a:pt x="8591" y="25620"/>
                  </a:moveTo>
                  <a:cubicBezTo>
                    <a:pt x="8591" y="16215"/>
                    <a:pt x="16209" y="8594"/>
                    <a:pt x="25611" y="8594"/>
                  </a:cubicBezTo>
                  <a:cubicBezTo>
                    <a:pt x="35012" y="8594"/>
                    <a:pt x="42630" y="16215"/>
                    <a:pt x="42630" y="25620"/>
                  </a:cubicBezTo>
                  <a:cubicBezTo>
                    <a:pt x="42630" y="35025"/>
                    <a:pt x="35012" y="42646"/>
                    <a:pt x="25611" y="42646"/>
                  </a:cubicBezTo>
                  <a:cubicBezTo>
                    <a:pt x="16209" y="42646"/>
                    <a:pt x="8591" y="35025"/>
                    <a:pt x="8591" y="25620"/>
                  </a:cubicBezTo>
                  <a:lnTo>
                    <a:pt x="8591" y="2562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08" name="Google Shape;608;p48"/>
            <p:cNvSpPr/>
            <p:nvPr/>
          </p:nvSpPr>
          <p:spPr>
            <a:xfrm>
              <a:off x="7046727" y="4540572"/>
              <a:ext cx="51221" cy="51239"/>
            </a:xfrm>
            <a:custGeom>
              <a:rect b="b" l="l" r="r" t="t"/>
              <a:pathLst>
                <a:path extrusionOk="0" h="51239" w="51221">
                  <a:moveTo>
                    <a:pt x="25611" y="0"/>
                  </a:moveTo>
                  <a:cubicBezTo>
                    <a:pt x="11509" y="0"/>
                    <a:pt x="0" y="11513"/>
                    <a:pt x="0" y="25620"/>
                  </a:cubicBezTo>
                  <a:cubicBezTo>
                    <a:pt x="0" y="39727"/>
                    <a:pt x="11509" y="51240"/>
                    <a:pt x="25611" y="51240"/>
                  </a:cubicBezTo>
                  <a:cubicBezTo>
                    <a:pt x="39713" y="51240"/>
                    <a:pt x="51222" y="39727"/>
                    <a:pt x="51222" y="25620"/>
                  </a:cubicBezTo>
                  <a:cubicBezTo>
                    <a:pt x="51222" y="11513"/>
                    <a:pt x="39713" y="0"/>
                    <a:pt x="25611" y="0"/>
                  </a:cubicBezTo>
                  <a:lnTo>
                    <a:pt x="25611" y="0"/>
                  </a:lnTo>
                  <a:close/>
                  <a:moveTo>
                    <a:pt x="25611" y="42646"/>
                  </a:moveTo>
                  <a:cubicBezTo>
                    <a:pt x="16209" y="42646"/>
                    <a:pt x="8591" y="35025"/>
                    <a:pt x="8591" y="25620"/>
                  </a:cubicBezTo>
                  <a:cubicBezTo>
                    <a:pt x="8591" y="16215"/>
                    <a:pt x="16209" y="8594"/>
                    <a:pt x="25611" y="8594"/>
                  </a:cubicBezTo>
                  <a:cubicBezTo>
                    <a:pt x="35012" y="8594"/>
                    <a:pt x="42631" y="16215"/>
                    <a:pt x="42631" y="25620"/>
                  </a:cubicBezTo>
                  <a:cubicBezTo>
                    <a:pt x="42631" y="35025"/>
                    <a:pt x="35012" y="42646"/>
                    <a:pt x="25611" y="42646"/>
                  </a:cubicBezTo>
                  <a:lnTo>
                    <a:pt x="25611" y="4264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09" name="Google Shape;609;p48"/>
            <p:cNvSpPr/>
            <p:nvPr/>
          </p:nvSpPr>
          <p:spPr>
            <a:xfrm>
              <a:off x="6839247" y="4540572"/>
              <a:ext cx="51221" cy="51239"/>
            </a:xfrm>
            <a:custGeom>
              <a:rect b="b" l="l" r="r" t="t"/>
              <a:pathLst>
                <a:path extrusionOk="0" h="51239" w="51221">
                  <a:moveTo>
                    <a:pt x="25611" y="51240"/>
                  </a:moveTo>
                  <a:cubicBezTo>
                    <a:pt x="39713" y="51240"/>
                    <a:pt x="51222" y="39727"/>
                    <a:pt x="51222" y="25620"/>
                  </a:cubicBezTo>
                  <a:cubicBezTo>
                    <a:pt x="51222" y="11513"/>
                    <a:pt x="39713" y="0"/>
                    <a:pt x="25611" y="0"/>
                  </a:cubicBezTo>
                  <a:cubicBezTo>
                    <a:pt x="11509" y="0"/>
                    <a:pt x="0" y="11513"/>
                    <a:pt x="0" y="25620"/>
                  </a:cubicBezTo>
                  <a:cubicBezTo>
                    <a:pt x="0" y="39727"/>
                    <a:pt x="11509" y="51240"/>
                    <a:pt x="25611" y="51240"/>
                  </a:cubicBezTo>
                  <a:lnTo>
                    <a:pt x="25611" y="51240"/>
                  </a:lnTo>
                  <a:close/>
                  <a:moveTo>
                    <a:pt x="25611" y="8594"/>
                  </a:moveTo>
                  <a:cubicBezTo>
                    <a:pt x="35012" y="8594"/>
                    <a:pt x="42631" y="16215"/>
                    <a:pt x="42631" y="25620"/>
                  </a:cubicBezTo>
                  <a:cubicBezTo>
                    <a:pt x="42631" y="35025"/>
                    <a:pt x="35012" y="42646"/>
                    <a:pt x="25611" y="42646"/>
                  </a:cubicBezTo>
                  <a:cubicBezTo>
                    <a:pt x="16209" y="42646"/>
                    <a:pt x="8591" y="35025"/>
                    <a:pt x="8591" y="25620"/>
                  </a:cubicBezTo>
                  <a:cubicBezTo>
                    <a:pt x="8591" y="16215"/>
                    <a:pt x="16209" y="8594"/>
                    <a:pt x="25611" y="8594"/>
                  </a:cubicBezTo>
                  <a:lnTo>
                    <a:pt x="25611"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10" name="Google Shape;610;p48"/>
            <p:cNvSpPr/>
            <p:nvPr/>
          </p:nvSpPr>
          <p:spPr>
            <a:xfrm>
              <a:off x="6822714" y="4602676"/>
              <a:ext cx="84288" cy="56995"/>
            </a:xfrm>
            <a:custGeom>
              <a:rect b="b" l="l" r="r" t="t"/>
              <a:pathLst>
                <a:path extrusionOk="0" h="56995" w="84288">
                  <a:moveTo>
                    <a:pt x="0" y="28782"/>
                  </a:moveTo>
                  <a:lnTo>
                    <a:pt x="0" y="47267"/>
                  </a:lnTo>
                  <a:cubicBezTo>
                    <a:pt x="0" y="52618"/>
                    <a:pt x="4376" y="56996"/>
                    <a:pt x="9726" y="56996"/>
                  </a:cubicBezTo>
                  <a:lnTo>
                    <a:pt x="74563" y="56996"/>
                  </a:lnTo>
                  <a:cubicBezTo>
                    <a:pt x="79912" y="56996"/>
                    <a:pt x="84289" y="52618"/>
                    <a:pt x="84289" y="47267"/>
                  </a:cubicBezTo>
                  <a:lnTo>
                    <a:pt x="84289" y="28782"/>
                  </a:lnTo>
                  <a:cubicBezTo>
                    <a:pt x="84289" y="12891"/>
                    <a:pt x="71402" y="0"/>
                    <a:pt x="55517" y="0"/>
                  </a:cubicBezTo>
                  <a:lnTo>
                    <a:pt x="28772" y="0"/>
                  </a:lnTo>
                  <a:cubicBezTo>
                    <a:pt x="12887" y="0"/>
                    <a:pt x="0" y="12891"/>
                    <a:pt x="0" y="28782"/>
                  </a:cubicBezTo>
                  <a:lnTo>
                    <a:pt x="0" y="28782"/>
                  </a:lnTo>
                  <a:close/>
                  <a:moveTo>
                    <a:pt x="8510" y="28782"/>
                  </a:moveTo>
                  <a:cubicBezTo>
                    <a:pt x="8510" y="17674"/>
                    <a:pt x="17587" y="8594"/>
                    <a:pt x="28690" y="8594"/>
                  </a:cubicBezTo>
                  <a:lnTo>
                    <a:pt x="55436" y="8594"/>
                  </a:lnTo>
                  <a:cubicBezTo>
                    <a:pt x="66620" y="8594"/>
                    <a:pt x="75617" y="17674"/>
                    <a:pt x="75617" y="28782"/>
                  </a:cubicBezTo>
                  <a:lnTo>
                    <a:pt x="75617" y="47267"/>
                  </a:lnTo>
                  <a:cubicBezTo>
                    <a:pt x="75617" y="47915"/>
                    <a:pt x="75050" y="48483"/>
                    <a:pt x="74482" y="48483"/>
                  </a:cubicBezTo>
                  <a:lnTo>
                    <a:pt x="9645" y="48483"/>
                  </a:lnTo>
                  <a:cubicBezTo>
                    <a:pt x="8996" y="48483"/>
                    <a:pt x="8429" y="47997"/>
                    <a:pt x="8429" y="47267"/>
                  </a:cubicBezTo>
                  <a:lnTo>
                    <a:pt x="8429" y="287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11" name="Google Shape;611;p48"/>
            <p:cNvSpPr/>
            <p:nvPr/>
          </p:nvSpPr>
          <p:spPr>
            <a:xfrm>
              <a:off x="6898655" y="4495413"/>
              <a:ext cx="139724" cy="89520"/>
            </a:xfrm>
            <a:custGeom>
              <a:rect b="b" l="l" r="r" t="t"/>
              <a:pathLst>
                <a:path extrusionOk="0" h="89520" w="139724">
                  <a:moveTo>
                    <a:pt x="117518" y="88453"/>
                  </a:moveTo>
                  <a:lnTo>
                    <a:pt x="136321" y="76859"/>
                  </a:lnTo>
                  <a:cubicBezTo>
                    <a:pt x="138428" y="75562"/>
                    <a:pt x="139725" y="73292"/>
                    <a:pt x="139725" y="70779"/>
                  </a:cubicBezTo>
                  <a:cubicBezTo>
                    <a:pt x="139725" y="68265"/>
                    <a:pt x="138428" y="65995"/>
                    <a:pt x="136321" y="64698"/>
                  </a:cubicBezTo>
                  <a:lnTo>
                    <a:pt x="117518" y="53104"/>
                  </a:lnTo>
                  <a:cubicBezTo>
                    <a:pt x="112817" y="50186"/>
                    <a:pt x="106658" y="53591"/>
                    <a:pt x="106658" y="59185"/>
                  </a:cubicBezTo>
                  <a:lnTo>
                    <a:pt x="106658" y="66482"/>
                  </a:lnTo>
                  <a:lnTo>
                    <a:pt x="74158" y="66482"/>
                  </a:lnTo>
                  <a:lnTo>
                    <a:pt x="74158" y="33079"/>
                  </a:lnTo>
                  <a:lnTo>
                    <a:pt x="81452" y="33079"/>
                  </a:lnTo>
                  <a:cubicBezTo>
                    <a:pt x="86963" y="33079"/>
                    <a:pt x="90449" y="26998"/>
                    <a:pt x="87531" y="22215"/>
                  </a:cubicBezTo>
                  <a:lnTo>
                    <a:pt x="87531" y="22215"/>
                  </a:lnTo>
                  <a:lnTo>
                    <a:pt x="75941" y="3405"/>
                  </a:lnTo>
                  <a:cubicBezTo>
                    <a:pt x="74644" y="1297"/>
                    <a:pt x="72375" y="0"/>
                    <a:pt x="69862" y="0"/>
                  </a:cubicBezTo>
                  <a:cubicBezTo>
                    <a:pt x="67350" y="0"/>
                    <a:pt x="65081" y="1297"/>
                    <a:pt x="63784" y="3405"/>
                  </a:cubicBezTo>
                  <a:lnTo>
                    <a:pt x="52194" y="22215"/>
                  </a:lnTo>
                  <a:cubicBezTo>
                    <a:pt x="49277" y="26917"/>
                    <a:pt x="52681" y="33079"/>
                    <a:pt x="58273" y="33079"/>
                  </a:cubicBezTo>
                  <a:lnTo>
                    <a:pt x="65567" y="33079"/>
                  </a:lnTo>
                  <a:lnTo>
                    <a:pt x="65567" y="66482"/>
                  </a:lnTo>
                  <a:lnTo>
                    <a:pt x="33067" y="66482"/>
                  </a:lnTo>
                  <a:lnTo>
                    <a:pt x="33067" y="59185"/>
                  </a:lnTo>
                  <a:cubicBezTo>
                    <a:pt x="33067" y="53672"/>
                    <a:pt x="26989" y="50186"/>
                    <a:pt x="22207" y="53104"/>
                  </a:cubicBezTo>
                  <a:lnTo>
                    <a:pt x="3404" y="64698"/>
                  </a:lnTo>
                  <a:cubicBezTo>
                    <a:pt x="1297" y="65995"/>
                    <a:pt x="0" y="68265"/>
                    <a:pt x="0" y="70779"/>
                  </a:cubicBezTo>
                  <a:cubicBezTo>
                    <a:pt x="0" y="73292"/>
                    <a:pt x="1297" y="75562"/>
                    <a:pt x="3404" y="76859"/>
                  </a:cubicBezTo>
                  <a:lnTo>
                    <a:pt x="22207" y="88453"/>
                  </a:lnTo>
                  <a:cubicBezTo>
                    <a:pt x="26908" y="91372"/>
                    <a:pt x="33067" y="87967"/>
                    <a:pt x="33067" y="82372"/>
                  </a:cubicBezTo>
                  <a:lnTo>
                    <a:pt x="33067" y="75076"/>
                  </a:lnTo>
                  <a:lnTo>
                    <a:pt x="106577" y="75076"/>
                  </a:lnTo>
                  <a:lnTo>
                    <a:pt x="106577" y="82372"/>
                  </a:lnTo>
                  <a:cubicBezTo>
                    <a:pt x="106739" y="87967"/>
                    <a:pt x="112817" y="91291"/>
                    <a:pt x="117518" y="88453"/>
                  </a:cubicBezTo>
                  <a:lnTo>
                    <a:pt x="117518" y="88453"/>
                  </a:lnTo>
                  <a:close/>
                  <a:moveTo>
                    <a:pt x="115249" y="61779"/>
                  </a:moveTo>
                  <a:lnTo>
                    <a:pt x="129918" y="70779"/>
                  </a:lnTo>
                  <a:lnTo>
                    <a:pt x="115249" y="79778"/>
                  </a:lnTo>
                  <a:lnTo>
                    <a:pt x="115249" y="61779"/>
                  </a:lnTo>
                  <a:close/>
                  <a:moveTo>
                    <a:pt x="69944" y="9891"/>
                  </a:moveTo>
                  <a:lnTo>
                    <a:pt x="78940" y="24566"/>
                  </a:lnTo>
                  <a:lnTo>
                    <a:pt x="60947" y="24566"/>
                  </a:lnTo>
                  <a:lnTo>
                    <a:pt x="69944" y="9891"/>
                  </a:lnTo>
                  <a:close/>
                  <a:moveTo>
                    <a:pt x="24638" y="79778"/>
                  </a:moveTo>
                  <a:lnTo>
                    <a:pt x="9969" y="70779"/>
                  </a:lnTo>
                  <a:lnTo>
                    <a:pt x="24638" y="61779"/>
                  </a:lnTo>
                  <a:lnTo>
                    <a:pt x="24638" y="797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12" name="Google Shape;612;p48"/>
            <p:cNvSpPr/>
            <p:nvPr/>
          </p:nvSpPr>
          <p:spPr>
            <a:xfrm>
              <a:off x="6926454" y="4429823"/>
              <a:ext cx="84288" cy="56995"/>
            </a:xfrm>
            <a:custGeom>
              <a:rect b="b" l="l" r="r" t="t"/>
              <a:pathLst>
                <a:path extrusionOk="0" h="56995" w="84288">
                  <a:moveTo>
                    <a:pt x="0" y="28782"/>
                  </a:moveTo>
                  <a:lnTo>
                    <a:pt x="0" y="47267"/>
                  </a:lnTo>
                  <a:cubicBezTo>
                    <a:pt x="0" y="52618"/>
                    <a:pt x="4377" y="56996"/>
                    <a:pt x="9726" y="56996"/>
                  </a:cubicBezTo>
                  <a:lnTo>
                    <a:pt x="31770" y="56996"/>
                  </a:lnTo>
                  <a:cubicBezTo>
                    <a:pt x="34121" y="56996"/>
                    <a:pt x="36066" y="55050"/>
                    <a:pt x="36066" y="52699"/>
                  </a:cubicBezTo>
                  <a:cubicBezTo>
                    <a:pt x="36066" y="50348"/>
                    <a:pt x="34121" y="48402"/>
                    <a:pt x="31770" y="48402"/>
                  </a:cubicBezTo>
                  <a:lnTo>
                    <a:pt x="9726" y="48402"/>
                  </a:lnTo>
                  <a:cubicBezTo>
                    <a:pt x="9077" y="48402"/>
                    <a:pt x="8510" y="47915"/>
                    <a:pt x="8510" y="47267"/>
                  </a:cubicBezTo>
                  <a:lnTo>
                    <a:pt x="8510" y="28782"/>
                  </a:lnTo>
                  <a:cubicBezTo>
                    <a:pt x="8510" y="17674"/>
                    <a:pt x="17587" y="8594"/>
                    <a:pt x="28691" y="8594"/>
                  </a:cubicBezTo>
                  <a:lnTo>
                    <a:pt x="55436" y="8594"/>
                  </a:lnTo>
                  <a:cubicBezTo>
                    <a:pt x="66621" y="8594"/>
                    <a:pt x="75617" y="17674"/>
                    <a:pt x="75617" y="28782"/>
                  </a:cubicBezTo>
                  <a:lnTo>
                    <a:pt x="75617" y="47267"/>
                  </a:lnTo>
                  <a:cubicBezTo>
                    <a:pt x="75617" y="47915"/>
                    <a:pt x="75050" y="48402"/>
                    <a:pt x="74401" y="48402"/>
                  </a:cubicBezTo>
                  <a:lnTo>
                    <a:pt x="51546" y="48402"/>
                  </a:lnTo>
                  <a:cubicBezTo>
                    <a:pt x="49196" y="48402"/>
                    <a:pt x="47250" y="50348"/>
                    <a:pt x="47250" y="52699"/>
                  </a:cubicBezTo>
                  <a:cubicBezTo>
                    <a:pt x="47250" y="55050"/>
                    <a:pt x="49196" y="56996"/>
                    <a:pt x="51546" y="56996"/>
                  </a:cubicBezTo>
                  <a:lnTo>
                    <a:pt x="74563" y="56996"/>
                  </a:lnTo>
                  <a:cubicBezTo>
                    <a:pt x="79912" y="56996"/>
                    <a:pt x="84289" y="52618"/>
                    <a:pt x="84289" y="47267"/>
                  </a:cubicBezTo>
                  <a:lnTo>
                    <a:pt x="84289" y="28782"/>
                  </a:lnTo>
                  <a:cubicBezTo>
                    <a:pt x="84289" y="12891"/>
                    <a:pt x="71402" y="0"/>
                    <a:pt x="55517" y="0"/>
                  </a:cubicBezTo>
                  <a:lnTo>
                    <a:pt x="28772" y="0"/>
                  </a:lnTo>
                  <a:cubicBezTo>
                    <a:pt x="12887" y="81"/>
                    <a:pt x="0" y="12972"/>
                    <a:pt x="0" y="28782"/>
                  </a:cubicBezTo>
                  <a:lnTo>
                    <a:pt x="0" y="287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13" name="Google Shape;613;p48"/>
            <p:cNvSpPr/>
            <p:nvPr/>
          </p:nvSpPr>
          <p:spPr>
            <a:xfrm>
              <a:off x="7030194" y="4602676"/>
              <a:ext cx="84208" cy="56995"/>
            </a:xfrm>
            <a:custGeom>
              <a:rect b="b" l="l" r="r" t="t"/>
              <a:pathLst>
                <a:path extrusionOk="0" h="56995" w="84208">
                  <a:moveTo>
                    <a:pt x="55517" y="0"/>
                  </a:moveTo>
                  <a:lnTo>
                    <a:pt x="28772" y="0"/>
                  </a:lnTo>
                  <a:cubicBezTo>
                    <a:pt x="12887" y="0"/>
                    <a:pt x="0" y="12891"/>
                    <a:pt x="0" y="28782"/>
                  </a:cubicBezTo>
                  <a:lnTo>
                    <a:pt x="0" y="47267"/>
                  </a:lnTo>
                  <a:cubicBezTo>
                    <a:pt x="0" y="52618"/>
                    <a:pt x="4377" y="56996"/>
                    <a:pt x="9726" y="56996"/>
                  </a:cubicBezTo>
                  <a:lnTo>
                    <a:pt x="32095" y="56996"/>
                  </a:lnTo>
                  <a:cubicBezTo>
                    <a:pt x="34445" y="56996"/>
                    <a:pt x="36390" y="55050"/>
                    <a:pt x="36390" y="52699"/>
                  </a:cubicBezTo>
                  <a:cubicBezTo>
                    <a:pt x="36390" y="50348"/>
                    <a:pt x="34445" y="48402"/>
                    <a:pt x="32095" y="48402"/>
                  </a:cubicBezTo>
                  <a:lnTo>
                    <a:pt x="9726" y="48402"/>
                  </a:lnTo>
                  <a:cubicBezTo>
                    <a:pt x="9077" y="48402"/>
                    <a:pt x="8591" y="47915"/>
                    <a:pt x="8591" y="47186"/>
                  </a:cubicBezTo>
                  <a:lnTo>
                    <a:pt x="8591" y="28701"/>
                  </a:lnTo>
                  <a:cubicBezTo>
                    <a:pt x="8591" y="17593"/>
                    <a:pt x="17669" y="8513"/>
                    <a:pt x="28772" y="8513"/>
                  </a:cubicBezTo>
                  <a:lnTo>
                    <a:pt x="55517" y="8513"/>
                  </a:lnTo>
                  <a:cubicBezTo>
                    <a:pt x="66621" y="8513"/>
                    <a:pt x="75698" y="17593"/>
                    <a:pt x="75698" y="28701"/>
                  </a:cubicBezTo>
                  <a:lnTo>
                    <a:pt x="75698" y="47186"/>
                  </a:lnTo>
                  <a:cubicBezTo>
                    <a:pt x="75698" y="47834"/>
                    <a:pt x="75131" y="48402"/>
                    <a:pt x="74482" y="48402"/>
                  </a:cubicBezTo>
                  <a:lnTo>
                    <a:pt x="52032" y="48402"/>
                  </a:lnTo>
                  <a:cubicBezTo>
                    <a:pt x="49682" y="48402"/>
                    <a:pt x="47737" y="50348"/>
                    <a:pt x="47737" y="52699"/>
                  </a:cubicBezTo>
                  <a:cubicBezTo>
                    <a:pt x="47737" y="55050"/>
                    <a:pt x="49682" y="56996"/>
                    <a:pt x="52032" y="56996"/>
                  </a:cubicBezTo>
                  <a:lnTo>
                    <a:pt x="74482" y="56996"/>
                  </a:lnTo>
                  <a:cubicBezTo>
                    <a:pt x="79832" y="56996"/>
                    <a:pt x="84208" y="52618"/>
                    <a:pt x="84208" y="47267"/>
                  </a:cubicBezTo>
                  <a:lnTo>
                    <a:pt x="84208" y="28782"/>
                  </a:lnTo>
                  <a:cubicBezTo>
                    <a:pt x="84289" y="12891"/>
                    <a:pt x="71402" y="0"/>
                    <a:pt x="55517" y="0"/>
                  </a:cubicBezTo>
                  <a:lnTo>
                    <a:pt x="5551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614" name="Google Shape;614;p48"/>
          <p:cNvGrpSpPr/>
          <p:nvPr/>
        </p:nvGrpSpPr>
        <p:grpSpPr>
          <a:xfrm>
            <a:off x="6341955" y="3223076"/>
            <a:ext cx="360015" cy="360138"/>
            <a:chOff x="6838842" y="3897565"/>
            <a:chExt cx="291770" cy="291870"/>
          </a:xfrm>
        </p:grpSpPr>
        <p:sp>
          <p:nvSpPr>
            <p:cNvPr id="615" name="Google Shape;615;p48"/>
            <p:cNvSpPr/>
            <p:nvPr/>
          </p:nvSpPr>
          <p:spPr>
            <a:xfrm>
              <a:off x="7059127" y="3941427"/>
              <a:ext cx="51546" cy="51564"/>
            </a:xfrm>
            <a:custGeom>
              <a:rect b="b" l="l" r="r" t="t"/>
              <a:pathLst>
                <a:path extrusionOk="0" h="51564" w="51546">
                  <a:moveTo>
                    <a:pt x="51546" y="25782"/>
                  </a:moveTo>
                  <a:cubicBezTo>
                    <a:pt x="51546" y="11594"/>
                    <a:pt x="39956" y="0"/>
                    <a:pt x="25773" y="0"/>
                  </a:cubicBezTo>
                  <a:cubicBezTo>
                    <a:pt x="11590" y="0"/>
                    <a:pt x="0" y="11594"/>
                    <a:pt x="0" y="25782"/>
                  </a:cubicBezTo>
                  <a:cubicBezTo>
                    <a:pt x="0" y="39970"/>
                    <a:pt x="11590" y="51564"/>
                    <a:pt x="25773" y="51564"/>
                  </a:cubicBezTo>
                  <a:cubicBezTo>
                    <a:pt x="39956" y="51645"/>
                    <a:pt x="51546" y="40051"/>
                    <a:pt x="51546" y="25782"/>
                  </a:cubicBezTo>
                  <a:lnTo>
                    <a:pt x="51546" y="25782"/>
                  </a:lnTo>
                  <a:close/>
                  <a:moveTo>
                    <a:pt x="8510" y="25782"/>
                  </a:moveTo>
                  <a:cubicBezTo>
                    <a:pt x="8510" y="16296"/>
                    <a:pt x="16209" y="8513"/>
                    <a:pt x="25773" y="8513"/>
                  </a:cubicBezTo>
                  <a:cubicBezTo>
                    <a:pt x="35256" y="8513"/>
                    <a:pt x="43036" y="16215"/>
                    <a:pt x="43036" y="25782"/>
                  </a:cubicBezTo>
                  <a:cubicBezTo>
                    <a:pt x="43036" y="35268"/>
                    <a:pt x="35337" y="43051"/>
                    <a:pt x="25773" y="43051"/>
                  </a:cubicBezTo>
                  <a:cubicBezTo>
                    <a:pt x="16209" y="43051"/>
                    <a:pt x="8510" y="35349"/>
                    <a:pt x="8510" y="25782"/>
                  </a:cubicBezTo>
                  <a:lnTo>
                    <a:pt x="8510" y="257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16" name="Google Shape;616;p48"/>
            <p:cNvSpPr/>
            <p:nvPr/>
          </p:nvSpPr>
          <p:spPr>
            <a:xfrm>
              <a:off x="6858941" y="3941508"/>
              <a:ext cx="51546" cy="51563"/>
            </a:xfrm>
            <a:custGeom>
              <a:rect b="b" l="l" r="r" t="t"/>
              <a:pathLst>
                <a:path extrusionOk="0" h="51563" w="51546">
                  <a:moveTo>
                    <a:pt x="25773" y="51564"/>
                  </a:moveTo>
                  <a:cubicBezTo>
                    <a:pt x="39957" y="51564"/>
                    <a:pt x="51546" y="39970"/>
                    <a:pt x="51546" y="25782"/>
                  </a:cubicBezTo>
                  <a:cubicBezTo>
                    <a:pt x="51546" y="11594"/>
                    <a:pt x="39957" y="0"/>
                    <a:pt x="25773" y="0"/>
                  </a:cubicBezTo>
                  <a:cubicBezTo>
                    <a:pt x="11590" y="0"/>
                    <a:pt x="0" y="11594"/>
                    <a:pt x="0" y="25782"/>
                  </a:cubicBezTo>
                  <a:cubicBezTo>
                    <a:pt x="0" y="39970"/>
                    <a:pt x="11590" y="51564"/>
                    <a:pt x="25773" y="51564"/>
                  </a:cubicBezTo>
                  <a:lnTo>
                    <a:pt x="25773" y="51564"/>
                  </a:lnTo>
                  <a:close/>
                  <a:moveTo>
                    <a:pt x="25773" y="8513"/>
                  </a:moveTo>
                  <a:cubicBezTo>
                    <a:pt x="35256" y="8513"/>
                    <a:pt x="43036" y="16215"/>
                    <a:pt x="43036" y="25782"/>
                  </a:cubicBezTo>
                  <a:cubicBezTo>
                    <a:pt x="43036" y="35267"/>
                    <a:pt x="35337" y="43051"/>
                    <a:pt x="25773" y="43051"/>
                  </a:cubicBezTo>
                  <a:cubicBezTo>
                    <a:pt x="16291" y="43051"/>
                    <a:pt x="8510" y="35349"/>
                    <a:pt x="8510" y="25782"/>
                  </a:cubicBezTo>
                  <a:cubicBezTo>
                    <a:pt x="8591" y="16215"/>
                    <a:pt x="16291" y="8513"/>
                    <a:pt x="25773" y="8513"/>
                  </a:cubicBezTo>
                  <a:lnTo>
                    <a:pt x="25773"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17" name="Google Shape;617;p48"/>
            <p:cNvSpPr/>
            <p:nvPr/>
          </p:nvSpPr>
          <p:spPr>
            <a:xfrm>
              <a:off x="6838842" y="3961777"/>
              <a:ext cx="291770" cy="227658"/>
            </a:xfrm>
            <a:custGeom>
              <a:rect b="b" l="l" r="r" t="t"/>
              <a:pathLst>
                <a:path extrusionOk="0" h="227658" w="291770">
                  <a:moveTo>
                    <a:pt x="282124" y="148205"/>
                  </a:moveTo>
                  <a:lnTo>
                    <a:pt x="278802" y="148205"/>
                  </a:lnTo>
                  <a:cubicBezTo>
                    <a:pt x="279693" y="146340"/>
                    <a:pt x="280179" y="144152"/>
                    <a:pt x="280179" y="141962"/>
                  </a:cubicBezTo>
                  <a:cubicBezTo>
                    <a:pt x="280179" y="137179"/>
                    <a:pt x="280179" y="113343"/>
                    <a:pt x="280179" y="108559"/>
                  </a:cubicBezTo>
                  <a:cubicBezTo>
                    <a:pt x="280179" y="106208"/>
                    <a:pt x="278234" y="104262"/>
                    <a:pt x="275884" y="104262"/>
                  </a:cubicBezTo>
                  <a:cubicBezTo>
                    <a:pt x="273533" y="104262"/>
                    <a:pt x="271588" y="106208"/>
                    <a:pt x="271588" y="108559"/>
                  </a:cubicBezTo>
                  <a:lnTo>
                    <a:pt x="271588" y="124126"/>
                  </a:lnTo>
                  <a:lnTo>
                    <a:pt x="230821" y="124126"/>
                  </a:lnTo>
                  <a:lnTo>
                    <a:pt x="230821" y="84480"/>
                  </a:lnTo>
                  <a:cubicBezTo>
                    <a:pt x="231470" y="84075"/>
                    <a:pt x="252623" y="71265"/>
                    <a:pt x="251975" y="71670"/>
                  </a:cubicBezTo>
                  <a:cubicBezTo>
                    <a:pt x="258621" y="67617"/>
                    <a:pt x="261295" y="59347"/>
                    <a:pt x="258459" y="52212"/>
                  </a:cubicBezTo>
                  <a:cubicBezTo>
                    <a:pt x="266158" y="55131"/>
                    <a:pt x="271588" y="62590"/>
                    <a:pt x="271588" y="71346"/>
                  </a:cubicBezTo>
                  <a:lnTo>
                    <a:pt x="271588" y="88615"/>
                  </a:lnTo>
                  <a:cubicBezTo>
                    <a:pt x="271588" y="90966"/>
                    <a:pt x="273533" y="92912"/>
                    <a:pt x="275884" y="92912"/>
                  </a:cubicBezTo>
                  <a:cubicBezTo>
                    <a:pt x="278234" y="92912"/>
                    <a:pt x="280179" y="90966"/>
                    <a:pt x="280179" y="88615"/>
                  </a:cubicBezTo>
                  <a:lnTo>
                    <a:pt x="280179" y="71346"/>
                  </a:lnTo>
                  <a:cubicBezTo>
                    <a:pt x="280179" y="55374"/>
                    <a:pt x="267212" y="42321"/>
                    <a:pt x="251164" y="42321"/>
                  </a:cubicBezTo>
                  <a:lnTo>
                    <a:pt x="243952" y="42321"/>
                  </a:lnTo>
                  <a:cubicBezTo>
                    <a:pt x="241033" y="42321"/>
                    <a:pt x="238197" y="43051"/>
                    <a:pt x="235685" y="44591"/>
                  </a:cubicBezTo>
                  <a:lnTo>
                    <a:pt x="214693" y="57320"/>
                  </a:lnTo>
                  <a:lnTo>
                    <a:pt x="189488" y="57320"/>
                  </a:lnTo>
                  <a:lnTo>
                    <a:pt x="189488" y="29673"/>
                  </a:lnTo>
                  <a:cubicBezTo>
                    <a:pt x="189488" y="13296"/>
                    <a:pt x="176196" y="0"/>
                    <a:pt x="159825" y="0"/>
                  </a:cubicBezTo>
                  <a:lnTo>
                    <a:pt x="132106" y="0"/>
                  </a:lnTo>
                  <a:cubicBezTo>
                    <a:pt x="115735" y="0"/>
                    <a:pt x="102443" y="13296"/>
                    <a:pt x="102443" y="29673"/>
                  </a:cubicBezTo>
                  <a:lnTo>
                    <a:pt x="102443" y="57401"/>
                  </a:lnTo>
                  <a:lnTo>
                    <a:pt x="77238" y="57401"/>
                  </a:lnTo>
                  <a:lnTo>
                    <a:pt x="56165" y="44672"/>
                  </a:lnTo>
                  <a:cubicBezTo>
                    <a:pt x="53653" y="43132"/>
                    <a:pt x="50735" y="42321"/>
                    <a:pt x="47899" y="42402"/>
                  </a:cubicBezTo>
                  <a:lnTo>
                    <a:pt x="40686" y="42402"/>
                  </a:lnTo>
                  <a:cubicBezTo>
                    <a:pt x="24719" y="42402"/>
                    <a:pt x="11671" y="55374"/>
                    <a:pt x="11671" y="71427"/>
                  </a:cubicBezTo>
                  <a:lnTo>
                    <a:pt x="11671" y="142043"/>
                  </a:lnTo>
                  <a:cubicBezTo>
                    <a:pt x="11671" y="144314"/>
                    <a:pt x="12157" y="146422"/>
                    <a:pt x="13048" y="148286"/>
                  </a:cubicBezTo>
                  <a:lnTo>
                    <a:pt x="9726" y="148286"/>
                  </a:lnTo>
                  <a:cubicBezTo>
                    <a:pt x="4377" y="148286"/>
                    <a:pt x="0" y="152664"/>
                    <a:pt x="0" y="158015"/>
                  </a:cubicBezTo>
                  <a:lnTo>
                    <a:pt x="0" y="217930"/>
                  </a:lnTo>
                  <a:cubicBezTo>
                    <a:pt x="0" y="223281"/>
                    <a:pt x="4377" y="227659"/>
                    <a:pt x="9726" y="227659"/>
                  </a:cubicBezTo>
                  <a:lnTo>
                    <a:pt x="54950" y="227659"/>
                  </a:lnTo>
                  <a:cubicBezTo>
                    <a:pt x="60299" y="227659"/>
                    <a:pt x="64675" y="223281"/>
                    <a:pt x="64675" y="217930"/>
                  </a:cubicBezTo>
                  <a:lnTo>
                    <a:pt x="64675" y="158015"/>
                  </a:lnTo>
                  <a:cubicBezTo>
                    <a:pt x="64675" y="157610"/>
                    <a:pt x="64675" y="157204"/>
                    <a:pt x="64595" y="156799"/>
                  </a:cubicBezTo>
                  <a:lnTo>
                    <a:pt x="76022" y="156799"/>
                  </a:lnTo>
                  <a:lnTo>
                    <a:pt x="76022" y="211038"/>
                  </a:lnTo>
                  <a:cubicBezTo>
                    <a:pt x="76022" y="220200"/>
                    <a:pt x="83478" y="227659"/>
                    <a:pt x="92637" y="227659"/>
                  </a:cubicBezTo>
                  <a:cubicBezTo>
                    <a:pt x="101795" y="227659"/>
                    <a:pt x="109251" y="220200"/>
                    <a:pt x="109251" y="211038"/>
                  </a:cubicBezTo>
                  <a:cubicBezTo>
                    <a:pt x="109251" y="203417"/>
                    <a:pt x="109251" y="156718"/>
                    <a:pt x="109251" y="150719"/>
                  </a:cubicBezTo>
                  <a:cubicBezTo>
                    <a:pt x="109251" y="136044"/>
                    <a:pt x="97337" y="124126"/>
                    <a:pt x="82668" y="124126"/>
                  </a:cubicBezTo>
                  <a:lnTo>
                    <a:pt x="69457" y="124126"/>
                  </a:lnTo>
                  <a:lnTo>
                    <a:pt x="69457" y="88615"/>
                  </a:lnTo>
                  <a:cubicBezTo>
                    <a:pt x="70511" y="88858"/>
                    <a:pt x="71646" y="88939"/>
                    <a:pt x="72780" y="88939"/>
                  </a:cubicBezTo>
                  <a:lnTo>
                    <a:pt x="85018" y="88939"/>
                  </a:lnTo>
                  <a:cubicBezTo>
                    <a:pt x="85018" y="89101"/>
                    <a:pt x="85018" y="89345"/>
                    <a:pt x="85018" y="89507"/>
                  </a:cubicBezTo>
                  <a:lnTo>
                    <a:pt x="85018" y="102803"/>
                  </a:lnTo>
                  <a:cubicBezTo>
                    <a:pt x="85018" y="107830"/>
                    <a:pt x="89152" y="111965"/>
                    <a:pt x="94176" y="111965"/>
                  </a:cubicBezTo>
                  <a:lnTo>
                    <a:pt x="130161" y="111965"/>
                  </a:lnTo>
                  <a:lnTo>
                    <a:pt x="130161" y="218660"/>
                  </a:lnTo>
                  <a:cubicBezTo>
                    <a:pt x="130161" y="223605"/>
                    <a:pt x="134214" y="227659"/>
                    <a:pt x="139157" y="227659"/>
                  </a:cubicBezTo>
                  <a:lnTo>
                    <a:pt x="152693" y="227659"/>
                  </a:lnTo>
                  <a:cubicBezTo>
                    <a:pt x="157636" y="227659"/>
                    <a:pt x="161689" y="223605"/>
                    <a:pt x="161689" y="218660"/>
                  </a:cubicBezTo>
                  <a:lnTo>
                    <a:pt x="161689" y="172365"/>
                  </a:lnTo>
                  <a:cubicBezTo>
                    <a:pt x="161689" y="170014"/>
                    <a:pt x="159744" y="168069"/>
                    <a:pt x="157393" y="168069"/>
                  </a:cubicBezTo>
                  <a:cubicBezTo>
                    <a:pt x="155043" y="168069"/>
                    <a:pt x="153098" y="170014"/>
                    <a:pt x="153098" y="172365"/>
                  </a:cubicBezTo>
                  <a:lnTo>
                    <a:pt x="153098" y="218660"/>
                  </a:lnTo>
                  <a:cubicBezTo>
                    <a:pt x="153098" y="218903"/>
                    <a:pt x="152854" y="219146"/>
                    <a:pt x="152612" y="219146"/>
                  </a:cubicBezTo>
                  <a:lnTo>
                    <a:pt x="139077" y="219146"/>
                  </a:lnTo>
                  <a:cubicBezTo>
                    <a:pt x="138833" y="219146"/>
                    <a:pt x="138591" y="218903"/>
                    <a:pt x="138591" y="218660"/>
                  </a:cubicBezTo>
                  <a:lnTo>
                    <a:pt x="138591" y="111965"/>
                  </a:lnTo>
                  <a:lnTo>
                    <a:pt x="153017" y="111965"/>
                  </a:lnTo>
                  <a:lnTo>
                    <a:pt x="153017" y="152421"/>
                  </a:lnTo>
                  <a:cubicBezTo>
                    <a:pt x="153017" y="154772"/>
                    <a:pt x="154962" y="156718"/>
                    <a:pt x="157312" y="156718"/>
                  </a:cubicBezTo>
                  <a:cubicBezTo>
                    <a:pt x="159663" y="156718"/>
                    <a:pt x="161608" y="154772"/>
                    <a:pt x="161608" y="152421"/>
                  </a:cubicBezTo>
                  <a:lnTo>
                    <a:pt x="161608" y="111965"/>
                  </a:lnTo>
                  <a:lnTo>
                    <a:pt x="197592" y="111965"/>
                  </a:lnTo>
                  <a:cubicBezTo>
                    <a:pt x="202617" y="111965"/>
                    <a:pt x="206751" y="107830"/>
                    <a:pt x="206751" y="102803"/>
                  </a:cubicBezTo>
                  <a:lnTo>
                    <a:pt x="206751" y="89507"/>
                  </a:lnTo>
                  <a:cubicBezTo>
                    <a:pt x="206751" y="89345"/>
                    <a:pt x="206751" y="89101"/>
                    <a:pt x="206751" y="88939"/>
                  </a:cubicBezTo>
                  <a:lnTo>
                    <a:pt x="218989" y="88939"/>
                  </a:lnTo>
                  <a:cubicBezTo>
                    <a:pt x="220124" y="88939"/>
                    <a:pt x="221177" y="88858"/>
                    <a:pt x="222312" y="88615"/>
                  </a:cubicBezTo>
                  <a:lnTo>
                    <a:pt x="222312" y="124126"/>
                  </a:lnTo>
                  <a:lnTo>
                    <a:pt x="209101" y="124126"/>
                  </a:lnTo>
                  <a:cubicBezTo>
                    <a:pt x="194431" y="124126"/>
                    <a:pt x="182518" y="136044"/>
                    <a:pt x="182518" y="150719"/>
                  </a:cubicBezTo>
                  <a:lnTo>
                    <a:pt x="182518" y="211038"/>
                  </a:lnTo>
                  <a:cubicBezTo>
                    <a:pt x="182518" y="220200"/>
                    <a:pt x="189974" y="227659"/>
                    <a:pt x="199132" y="227659"/>
                  </a:cubicBezTo>
                  <a:cubicBezTo>
                    <a:pt x="208291" y="227659"/>
                    <a:pt x="215747" y="220200"/>
                    <a:pt x="215747" y="211038"/>
                  </a:cubicBezTo>
                  <a:cubicBezTo>
                    <a:pt x="215747" y="205606"/>
                    <a:pt x="215747" y="161988"/>
                    <a:pt x="215747" y="156799"/>
                  </a:cubicBezTo>
                  <a:lnTo>
                    <a:pt x="227175" y="156799"/>
                  </a:lnTo>
                  <a:cubicBezTo>
                    <a:pt x="227094" y="157204"/>
                    <a:pt x="227094" y="157610"/>
                    <a:pt x="227094" y="158015"/>
                  </a:cubicBezTo>
                  <a:lnTo>
                    <a:pt x="227094" y="217930"/>
                  </a:lnTo>
                  <a:cubicBezTo>
                    <a:pt x="227094" y="223281"/>
                    <a:pt x="231470" y="227659"/>
                    <a:pt x="236819" y="227659"/>
                  </a:cubicBezTo>
                  <a:lnTo>
                    <a:pt x="282043" y="227659"/>
                  </a:lnTo>
                  <a:cubicBezTo>
                    <a:pt x="287393" y="227659"/>
                    <a:pt x="291769" y="223281"/>
                    <a:pt x="291769" y="217930"/>
                  </a:cubicBezTo>
                  <a:lnTo>
                    <a:pt x="291769" y="158015"/>
                  </a:lnTo>
                  <a:cubicBezTo>
                    <a:pt x="291850" y="152583"/>
                    <a:pt x="287474" y="148205"/>
                    <a:pt x="282124" y="148205"/>
                  </a:cubicBezTo>
                  <a:lnTo>
                    <a:pt x="282124" y="148205"/>
                  </a:lnTo>
                  <a:close/>
                  <a:moveTo>
                    <a:pt x="171252" y="80426"/>
                  </a:moveTo>
                  <a:cubicBezTo>
                    <a:pt x="167200" y="80426"/>
                    <a:pt x="163877" y="77021"/>
                    <a:pt x="164039" y="72886"/>
                  </a:cubicBezTo>
                  <a:cubicBezTo>
                    <a:pt x="164201" y="69076"/>
                    <a:pt x="167524" y="65914"/>
                    <a:pt x="171576" y="65914"/>
                  </a:cubicBezTo>
                  <a:lnTo>
                    <a:pt x="180978" y="65914"/>
                  </a:lnTo>
                  <a:lnTo>
                    <a:pt x="180978" y="80345"/>
                  </a:lnTo>
                  <a:lnTo>
                    <a:pt x="171252" y="80345"/>
                  </a:lnTo>
                  <a:close/>
                  <a:moveTo>
                    <a:pt x="111034" y="29754"/>
                  </a:moveTo>
                  <a:cubicBezTo>
                    <a:pt x="111034" y="18080"/>
                    <a:pt x="120517" y="8675"/>
                    <a:pt x="132106" y="8675"/>
                  </a:cubicBezTo>
                  <a:lnTo>
                    <a:pt x="159825" y="8675"/>
                  </a:lnTo>
                  <a:cubicBezTo>
                    <a:pt x="171496" y="8675"/>
                    <a:pt x="180897" y="18161"/>
                    <a:pt x="180897" y="29754"/>
                  </a:cubicBezTo>
                  <a:lnTo>
                    <a:pt x="180897" y="57401"/>
                  </a:lnTo>
                  <a:lnTo>
                    <a:pt x="171496" y="57401"/>
                  </a:lnTo>
                  <a:cubicBezTo>
                    <a:pt x="168010" y="57401"/>
                    <a:pt x="164769" y="58536"/>
                    <a:pt x="162094" y="60401"/>
                  </a:cubicBezTo>
                  <a:cubicBezTo>
                    <a:pt x="155610" y="65103"/>
                    <a:pt x="153584" y="73454"/>
                    <a:pt x="157150" y="80426"/>
                  </a:cubicBezTo>
                  <a:lnTo>
                    <a:pt x="134619" y="80426"/>
                  </a:lnTo>
                  <a:cubicBezTo>
                    <a:pt x="139968" y="69968"/>
                    <a:pt x="132431" y="57401"/>
                    <a:pt x="120274" y="57401"/>
                  </a:cubicBezTo>
                  <a:lnTo>
                    <a:pt x="110872" y="57401"/>
                  </a:lnTo>
                  <a:lnTo>
                    <a:pt x="110872" y="29754"/>
                  </a:lnTo>
                  <a:close/>
                  <a:moveTo>
                    <a:pt x="111034" y="80426"/>
                  </a:moveTo>
                  <a:lnTo>
                    <a:pt x="111034" y="65995"/>
                  </a:lnTo>
                  <a:lnTo>
                    <a:pt x="120436" y="65995"/>
                  </a:lnTo>
                  <a:cubicBezTo>
                    <a:pt x="126920" y="65995"/>
                    <a:pt x="130405" y="73616"/>
                    <a:pt x="125947" y="78237"/>
                  </a:cubicBezTo>
                  <a:cubicBezTo>
                    <a:pt x="124569" y="79697"/>
                    <a:pt x="122624" y="80426"/>
                    <a:pt x="120760" y="80426"/>
                  </a:cubicBezTo>
                  <a:lnTo>
                    <a:pt x="111034" y="80426"/>
                  </a:lnTo>
                  <a:close/>
                  <a:moveTo>
                    <a:pt x="56247" y="157934"/>
                  </a:moveTo>
                  <a:lnTo>
                    <a:pt x="56247" y="217849"/>
                  </a:lnTo>
                  <a:cubicBezTo>
                    <a:pt x="56247" y="218497"/>
                    <a:pt x="55679" y="219065"/>
                    <a:pt x="55031" y="219065"/>
                  </a:cubicBezTo>
                  <a:lnTo>
                    <a:pt x="9807" y="219065"/>
                  </a:lnTo>
                  <a:cubicBezTo>
                    <a:pt x="9158" y="219065"/>
                    <a:pt x="8591" y="218497"/>
                    <a:pt x="8591" y="217849"/>
                  </a:cubicBezTo>
                  <a:lnTo>
                    <a:pt x="8591" y="157934"/>
                  </a:lnTo>
                  <a:cubicBezTo>
                    <a:pt x="8591" y="157286"/>
                    <a:pt x="9158" y="156718"/>
                    <a:pt x="9807" y="156718"/>
                  </a:cubicBezTo>
                  <a:lnTo>
                    <a:pt x="55031" y="156718"/>
                  </a:lnTo>
                  <a:cubicBezTo>
                    <a:pt x="55760" y="156718"/>
                    <a:pt x="56247" y="157286"/>
                    <a:pt x="56247" y="157934"/>
                  </a:cubicBezTo>
                  <a:lnTo>
                    <a:pt x="56247" y="157934"/>
                  </a:lnTo>
                  <a:close/>
                  <a:moveTo>
                    <a:pt x="100904" y="211038"/>
                  </a:moveTo>
                  <a:cubicBezTo>
                    <a:pt x="100904" y="215497"/>
                    <a:pt x="97256" y="219146"/>
                    <a:pt x="92799" y="219146"/>
                  </a:cubicBezTo>
                  <a:cubicBezTo>
                    <a:pt x="88341" y="219146"/>
                    <a:pt x="84694" y="215497"/>
                    <a:pt x="84694" y="211038"/>
                  </a:cubicBezTo>
                  <a:lnTo>
                    <a:pt x="84694" y="203985"/>
                  </a:lnTo>
                  <a:lnTo>
                    <a:pt x="100904" y="203985"/>
                  </a:lnTo>
                  <a:lnTo>
                    <a:pt x="100904" y="211038"/>
                  </a:lnTo>
                  <a:close/>
                  <a:moveTo>
                    <a:pt x="100904" y="150719"/>
                  </a:moveTo>
                  <a:lnTo>
                    <a:pt x="100904" y="195391"/>
                  </a:lnTo>
                  <a:lnTo>
                    <a:pt x="84694" y="195391"/>
                  </a:lnTo>
                  <a:lnTo>
                    <a:pt x="84694" y="156394"/>
                  </a:lnTo>
                  <a:cubicBezTo>
                    <a:pt x="84694" y="151853"/>
                    <a:pt x="81047" y="148205"/>
                    <a:pt x="76508" y="148205"/>
                  </a:cubicBezTo>
                  <a:cubicBezTo>
                    <a:pt x="70592" y="148205"/>
                    <a:pt x="32419" y="148205"/>
                    <a:pt x="26584" y="148205"/>
                  </a:cubicBezTo>
                  <a:cubicBezTo>
                    <a:pt x="23099" y="148205"/>
                    <a:pt x="20343" y="145368"/>
                    <a:pt x="20343" y="141962"/>
                  </a:cubicBezTo>
                  <a:lnTo>
                    <a:pt x="20343" y="132639"/>
                  </a:lnTo>
                  <a:lnTo>
                    <a:pt x="82830" y="132639"/>
                  </a:lnTo>
                  <a:cubicBezTo>
                    <a:pt x="92799" y="132639"/>
                    <a:pt x="100904" y="140746"/>
                    <a:pt x="100904" y="150719"/>
                  </a:cubicBezTo>
                  <a:lnTo>
                    <a:pt x="100904" y="150719"/>
                  </a:lnTo>
                  <a:close/>
                  <a:moveTo>
                    <a:pt x="20343" y="124045"/>
                  </a:moveTo>
                  <a:lnTo>
                    <a:pt x="20343" y="71265"/>
                  </a:lnTo>
                  <a:cubicBezTo>
                    <a:pt x="20343" y="62590"/>
                    <a:pt x="25773" y="55131"/>
                    <a:pt x="33472" y="52131"/>
                  </a:cubicBezTo>
                  <a:cubicBezTo>
                    <a:pt x="30636" y="59266"/>
                    <a:pt x="33310" y="67535"/>
                    <a:pt x="39956" y="71589"/>
                  </a:cubicBezTo>
                  <a:lnTo>
                    <a:pt x="61110" y="84399"/>
                  </a:lnTo>
                  <a:lnTo>
                    <a:pt x="61110" y="124045"/>
                  </a:lnTo>
                  <a:lnTo>
                    <a:pt x="20343" y="124045"/>
                  </a:lnTo>
                  <a:close/>
                  <a:moveTo>
                    <a:pt x="69133" y="79372"/>
                  </a:moveTo>
                  <a:cubicBezTo>
                    <a:pt x="60623" y="74184"/>
                    <a:pt x="68404" y="78886"/>
                    <a:pt x="44333" y="64373"/>
                  </a:cubicBezTo>
                  <a:cubicBezTo>
                    <a:pt x="40929" y="62347"/>
                    <a:pt x="39794" y="57887"/>
                    <a:pt x="41901" y="54401"/>
                  </a:cubicBezTo>
                  <a:cubicBezTo>
                    <a:pt x="44008" y="50915"/>
                    <a:pt x="48466" y="49861"/>
                    <a:pt x="51870" y="51969"/>
                  </a:cubicBezTo>
                  <a:lnTo>
                    <a:pt x="73915" y="65347"/>
                  </a:lnTo>
                  <a:cubicBezTo>
                    <a:pt x="74563" y="65752"/>
                    <a:pt x="75374" y="65995"/>
                    <a:pt x="76103" y="65995"/>
                  </a:cubicBezTo>
                  <a:lnTo>
                    <a:pt x="102443" y="65995"/>
                  </a:lnTo>
                  <a:lnTo>
                    <a:pt x="102443" y="80426"/>
                  </a:lnTo>
                  <a:cubicBezTo>
                    <a:pt x="93690" y="80426"/>
                    <a:pt x="81614" y="80426"/>
                    <a:pt x="72861" y="80426"/>
                  </a:cubicBezTo>
                  <a:cubicBezTo>
                    <a:pt x="71565" y="80426"/>
                    <a:pt x="70268" y="80021"/>
                    <a:pt x="69133" y="79372"/>
                  </a:cubicBezTo>
                  <a:lnTo>
                    <a:pt x="69133" y="79372"/>
                  </a:lnTo>
                  <a:close/>
                  <a:moveTo>
                    <a:pt x="198322" y="89507"/>
                  </a:moveTo>
                  <a:lnTo>
                    <a:pt x="198322" y="102803"/>
                  </a:lnTo>
                  <a:cubicBezTo>
                    <a:pt x="198322" y="103128"/>
                    <a:pt x="198079" y="103371"/>
                    <a:pt x="197755" y="103371"/>
                  </a:cubicBezTo>
                  <a:cubicBezTo>
                    <a:pt x="196620" y="103371"/>
                    <a:pt x="96851" y="103371"/>
                    <a:pt x="94258" y="103371"/>
                  </a:cubicBezTo>
                  <a:cubicBezTo>
                    <a:pt x="93934" y="103371"/>
                    <a:pt x="93690" y="103128"/>
                    <a:pt x="93690" y="102803"/>
                  </a:cubicBezTo>
                  <a:lnTo>
                    <a:pt x="93690" y="89507"/>
                  </a:lnTo>
                  <a:cubicBezTo>
                    <a:pt x="93690" y="89183"/>
                    <a:pt x="93934" y="88939"/>
                    <a:pt x="94258" y="88939"/>
                  </a:cubicBezTo>
                  <a:lnTo>
                    <a:pt x="197755" y="88939"/>
                  </a:lnTo>
                  <a:cubicBezTo>
                    <a:pt x="197998" y="88939"/>
                    <a:pt x="198322" y="89183"/>
                    <a:pt x="198322" y="89507"/>
                  </a:cubicBezTo>
                  <a:lnTo>
                    <a:pt x="198322" y="89507"/>
                  </a:lnTo>
                  <a:close/>
                  <a:moveTo>
                    <a:pt x="189488" y="80426"/>
                  </a:moveTo>
                  <a:lnTo>
                    <a:pt x="189488" y="65995"/>
                  </a:lnTo>
                  <a:lnTo>
                    <a:pt x="215828" y="65995"/>
                  </a:lnTo>
                  <a:cubicBezTo>
                    <a:pt x="216638" y="65995"/>
                    <a:pt x="217368" y="65752"/>
                    <a:pt x="218016" y="65347"/>
                  </a:cubicBezTo>
                  <a:lnTo>
                    <a:pt x="240061" y="51969"/>
                  </a:lnTo>
                  <a:cubicBezTo>
                    <a:pt x="243465" y="49942"/>
                    <a:pt x="247923" y="50996"/>
                    <a:pt x="250030" y="54401"/>
                  </a:cubicBezTo>
                  <a:cubicBezTo>
                    <a:pt x="252056" y="57806"/>
                    <a:pt x="251003" y="62266"/>
                    <a:pt x="247518" y="64373"/>
                  </a:cubicBezTo>
                  <a:lnTo>
                    <a:pt x="222717" y="79372"/>
                  </a:lnTo>
                  <a:cubicBezTo>
                    <a:pt x="221583" y="80021"/>
                    <a:pt x="220285" y="80426"/>
                    <a:pt x="218989" y="80426"/>
                  </a:cubicBezTo>
                  <a:cubicBezTo>
                    <a:pt x="210317" y="80426"/>
                    <a:pt x="198241" y="80426"/>
                    <a:pt x="189488" y="80426"/>
                  </a:cubicBezTo>
                  <a:lnTo>
                    <a:pt x="189488" y="80426"/>
                  </a:lnTo>
                  <a:close/>
                  <a:moveTo>
                    <a:pt x="207237" y="211038"/>
                  </a:moveTo>
                  <a:cubicBezTo>
                    <a:pt x="207237" y="215497"/>
                    <a:pt x="203590" y="219146"/>
                    <a:pt x="199132" y="219146"/>
                  </a:cubicBezTo>
                  <a:cubicBezTo>
                    <a:pt x="194675" y="219146"/>
                    <a:pt x="191028" y="215497"/>
                    <a:pt x="191028" y="211038"/>
                  </a:cubicBezTo>
                  <a:lnTo>
                    <a:pt x="191028" y="203985"/>
                  </a:lnTo>
                  <a:lnTo>
                    <a:pt x="207237" y="203985"/>
                  </a:lnTo>
                  <a:lnTo>
                    <a:pt x="207237" y="211038"/>
                  </a:lnTo>
                  <a:close/>
                  <a:moveTo>
                    <a:pt x="215423" y="148205"/>
                  </a:moveTo>
                  <a:cubicBezTo>
                    <a:pt x="210884" y="148205"/>
                    <a:pt x="207237" y="151853"/>
                    <a:pt x="207237" y="156394"/>
                  </a:cubicBezTo>
                  <a:lnTo>
                    <a:pt x="207237" y="195391"/>
                  </a:lnTo>
                  <a:lnTo>
                    <a:pt x="191028" y="195391"/>
                  </a:lnTo>
                  <a:lnTo>
                    <a:pt x="191028" y="150719"/>
                  </a:lnTo>
                  <a:cubicBezTo>
                    <a:pt x="191028" y="140746"/>
                    <a:pt x="199132" y="132639"/>
                    <a:pt x="209101" y="132639"/>
                  </a:cubicBezTo>
                  <a:lnTo>
                    <a:pt x="271588" y="132639"/>
                  </a:lnTo>
                  <a:lnTo>
                    <a:pt x="271588" y="141962"/>
                  </a:lnTo>
                  <a:cubicBezTo>
                    <a:pt x="271588" y="145448"/>
                    <a:pt x="268752" y="148205"/>
                    <a:pt x="265348" y="148205"/>
                  </a:cubicBezTo>
                  <a:cubicBezTo>
                    <a:pt x="259512" y="148205"/>
                    <a:pt x="221339" y="148205"/>
                    <a:pt x="215423" y="148205"/>
                  </a:cubicBezTo>
                  <a:lnTo>
                    <a:pt x="215423" y="148205"/>
                  </a:lnTo>
                  <a:close/>
                  <a:moveTo>
                    <a:pt x="283340" y="217930"/>
                  </a:moveTo>
                  <a:cubicBezTo>
                    <a:pt x="283340" y="218578"/>
                    <a:pt x="282773" y="219146"/>
                    <a:pt x="282124" y="219146"/>
                  </a:cubicBezTo>
                  <a:lnTo>
                    <a:pt x="236900" y="219146"/>
                  </a:lnTo>
                  <a:cubicBezTo>
                    <a:pt x="236252" y="219146"/>
                    <a:pt x="235685" y="218578"/>
                    <a:pt x="235685" y="217930"/>
                  </a:cubicBezTo>
                  <a:lnTo>
                    <a:pt x="235685" y="158015"/>
                  </a:lnTo>
                  <a:cubicBezTo>
                    <a:pt x="235685" y="157367"/>
                    <a:pt x="236252" y="156799"/>
                    <a:pt x="236900" y="156799"/>
                  </a:cubicBezTo>
                  <a:lnTo>
                    <a:pt x="282124" y="156799"/>
                  </a:lnTo>
                  <a:cubicBezTo>
                    <a:pt x="282773" y="156799"/>
                    <a:pt x="283340" y="157367"/>
                    <a:pt x="283340" y="158015"/>
                  </a:cubicBezTo>
                  <a:lnTo>
                    <a:pt x="283340" y="21793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18" name="Google Shape;618;p48"/>
            <p:cNvSpPr/>
            <p:nvPr/>
          </p:nvSpPr>
          <p:spPr>
            <a:xfrm>
              <a:off x="6959035" y="3897565"/>
              <a:ext cx="51545" cy="51563"/>
            </a:xfrm>
            <a:custGeom>
              <a:rect b="b" l="l" r="r" t="t"/>
              <a:pathLst>
                <a:path extrusionOk="0" h="51563" w="51545">
                  <a:moveTo>
                    <a:pt x="51546" y="25782"/>
                  </a:moveTo>
                  <a:cubicBezTo>
                    <a:pt x="51546" y="11594"/>
                    <a:pt x="39956" y="0"/>
                    <a:pt x="25773" y="0"/>
                  </a:cubicBezTo>
                  <a:cubicBezTo>
                    <a:pt x="11590" y="0"/>
                    <a:pt x="0" y="11594"/>
                    <a:pt x="0" y="25782"/>
                  </a:cubicBezTo>
                  <a:cubicBezTo>
                    <a:pt x="0" y="39970"/>
                    <a:pt x="11590" y="51564"/>
                    <a:pt x="25773" y="51564"/>
                  </a:cubicBezTo>
                  <a:cubicBezTo>
                    <a:pt x="39956" y="51564"/>
                    <a:pt x="51546" y="40051"/>
                    <a:pt x="51546" y="25782"/>
                  </a:cubicBezTo>
                  <a:lnTo>
                    <a:pt x="51546" y="25782"/>
                  </a:lnTo>
                  <a:close/>
                  <a:moveTo>
                    <a:pt x="8510" y="25782"/>
                  </a:moveTo>
                  <a:cubicBezTo>
                    <a:pt x="8510" y="16296"/>
                    <a:pt x="16209" y="8513"/>
                    <a:pt x="25773" y="8513"/>
                  </a:cubicBezTo>
                  <a:cubicBezTo>
                    <a:pt x="35336" y="8513"/>
                    <a:pt x="43036" y="16215"/>
                    <a:pt x="43036" y="25782"/>
                  </a:cubicBezTo>
                  <a:cubicBezTo>
                    <a:pt x="43036" y="35268"/>
                    <a:pt x="35336" y="43051"/>
                    <a:pt x="25773" y="43051"/>
                  </a:cubicBezTo>
                  <a:cubicBezTo>
                    <a:pt x="16209" y="43051"/>
                    <a:pt x="8510" y="35349"/>
                    <a:pt x="8510" y="25782"/>
                  </a:cubicBezTo>
                  <a:lnTo>
                    <a:pt x="8510" y="257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619" name="Google Shape;619;p48"/>
          <p:cNvGrpSpPr/>
          <p:nvPr/>
        </p:nvGrpSpPr>
        <p:grpSpPr>
          <a:xfrm>
            <a:off x="6332855" y="2662850"/>
            <a:ext cx="329012" cy="360148"/>
            <a:chOff x="6831467" y="3443536"/>
            <a:chExt cx="266644" cy="291878"/>
          </a:xfrm>
        </p:grpSpPr>
        <p:sp>
          <p:nvSpPr>
            <p:cNvPr id="620" name="Google Shape;620;p48"/>
            <p:cNvSpPr/>
            <p:nvPr/>
          </p:nvSpPr>
          <p:spPr>
            <a:xfrm>
              <a:off x="6831467" y="3490568"/>
              <a:ext cx="266644" cy="244846"/>
            </a:xfrm>
            <a:custGeom>
              <a:rect b="b" l="l" r="r" t="t"/>
              <a:pathLst>
                <a:path extrusionOk="0" h="244846" w="266644">
                  <a:moveTo>
                    <a:pt x="257162" y="128666"/>
                  </a:moveTo>
                  <a:lnTo>
                    <a:pt x="253515" y="128666"/>
                  </a:lnTo>
                  <a:cubicBezTo>
                    <a:pt x="253515" y="110992"/>
                    <a:pt x="253515" y="23836"/>
                    <a:pt x="253515" y="10702"/>
                  </a:cubicBezTo>
                  <a:cubicBezTo>
                    <a:pt x="253515" y="6081"/>
                    <a:pt x="249787" y="2351"/>
                    <a:pt x="245167" y="2351"/>
                  </a:cubicBezTo>
                  <a:lnTo>
                    <a:pt x="222231" y="2351"/>
                  </a:lnTo>
                  <a:cubicBezTo>
                    <a:pt x="219880" y="2351"/>
                    <a:pt x="217935" y="4297"/>
                    <a:pt x="217935" y="6648"/>
                  </a:cubicBezTo>
                  <a:cubicBezTo>
                    <a:pt x="217935" y="8999"/>
                    <a:pt x="219880" y="10945"/>
                    <a:pt x="222231" y="10945"/>
                  </a:cubicBezTo>
                  <a:lnTo>
                    <a:pt x="245005" y="10945"/>
                  </a:lnTo>
                  <a:lnTo>
                    <a:pt x="245005" y="23431"/>
                  </a:lnTo>
                  <a:lnTo>
                    <a:pt x="179600" y="23431"/>
                  </a:lnTo>
                  <a:lnTo>
                    <a:pt x="179600" y="10945"/>
                  </a:lnTo>
                  <a:lnTo>
                    <a:pt x="202374" y="10945"/>
                  </a:lnTo>
                  <a:cubicBezTo>
                    <a:pt x="204725" y="10945"/>
                    <a:pt x="206670" y="8999"/>
                    <a:pt x="206670" y="6648"/>
                  </a:cubicBezTo>
                  <a:cubicBezTo>
                    <a:pt x="206670" y="4297"/>
                    <a:pt x="204725" y="2351"/>
                    <a:pt x="202374" y="2351"/>
                  </a:cubicBezTo>
                  <a:lnTo>
                    <a:pt x="179438" y="2351"/>
                  </a:lnTo>
                  <a:cubicBezTo>
                    <a:pt x="174818" y="2351"/>
                    <a:pt x="171090" y="6081"/>
                    <a:pt x="171090" y="10702"/>
                  </a:cubicBezTo>
                  <a:lnTo>
                    <a:pt x="171090" y="128666"/>
                  </a:lnTo>
                  <a:lnTo>
                    <a:pt x="157960" y="128666"/>
                  </a:lnTo>
                  <a:lnTo>
                    <a:pt x="157960" y="108884"/>
                  </a:lnTo>
                  <a:cubicBezTo>
                    <a:pt x="157960" y="94047"/>
                    <a:pt x="150180" y="80427"/>
                    <a:pt x="137536" y="72806"/>
                  </a:cubicBezTo>
                  <a:lnTo>
                    <a:pt x="137536" y="61941"/>
                  </a:lnTo>
                  <a:cubicBezTo>
                    <a:pt x="137536" y="55293"/>
                    <a:pt x="132106" y="49861"/>
                    <a:pt x="125460" y="49861"/>
                  </a:cubicBezTo>
                  <a:lnTo>
                    <a:pt x="115735" y="49861"/>
                  </a:lnTo>
                  <a:cubicBezTo>
                    <a:pt x="121003" y="44591"/>
                    <a:pt x="124326" y="37295"/>
                    <a:pt x="124326" y="29187"/>
                  </a:cubicBezTo>
                  <a:cubicBezTo>
                    <a:pt x="124326" y="13134"/>
                    <a:pt x="111196" y="0"/>
                    <a:pt x="95149" y="0"/>
                  </a:cubicBezTo>
                  <a:cubicBezTo>
                    <a:pt x="79021" y="0"/>
                    <a:pt x="65972" y="13134"/>
                    <a:pt x="65972" y="29187"/>
                  </a:cubicBezTo>
                  <a:cubicBezTo>
                    <a:pt x="65972" y="37214"/>
                    <a:pt x="69214" y="44510"/>
                    <a:pt x="74563" y="49861"/>
                  </a:cubicBezTo>
                  <a:lnTo>
                    <a:pt x="64838" y="49861"/>
                  </a:lnTo>
                  <a:cubicBezTo>
                    <a:pt x="58192" y="49861"/>
                    <a:pt x="52762" y="55293"/>
                    <a:pt x="52762" y="61941"/>
                  </a:cubicBezTo>
                  <a:lnTo>
                    <a:pt x="52762" y="72806"/>
                  </a:lnTo>
                  <a:cubicBezTo>
                    <a:pt x="40118" y="80427"/>
                    <a:pt x="32338" y="94047"/>
                    <a:pt x="32338" y="108884"/>
                  </a:cubicBezTo>
                  <a:lnTo>
                    <a:pt x="32338" y="128666"/>
                  </a:lnTo>
                  <a:lnTo>
                    <a:pt x="9320" y="128666"/>
                  </a:lnTo>
                  <a:cubicBezTo>
                    <a:pt x="4214" y="128666"/>
                    <a:pt x="0" y="132801"/>
                    <a:pt x="0" y="137990"/>
                  </a:cubicBezTo>
                  <a:lnTo>
                    <a:pt x="0" y="155989"/>
                  </a:lnTo>
                  <a:cubicBezTo>
                    <a:pt x="0" y="161096"/>
                    <a:pt x="4133" y="165312"/>
                    <a:pt x="9320" y="165312"/>
                  </a:cubicBezTo>
                  <a:lnTo>
                    <a:pt x="12967" y="165312"/>
                  </a:lnTo>
                  <a:lnTo>
                    <a:pt x="12967" y="235037"/>
                  </a:lnTo>
                  <a:cubicBezTo>
                    <a:pt x="12967" y="240469"/>
                    <a:pt x="17344" y="244847"/>
                    <a:pt x="22774" y="244847"/>
                  </a:cubicBezTo>
                  <a:lnTo>
                    <a:pt x="243951" y="244847"/>
                  </a:lnTo>
                  <a:cubicBezTo>
                    <a:pt x="249381" y="244847"/>
                    <a:pt x="253758" y="240469"/>
                    <a:pt x="253758" y="235037"/>
                  </a:cubicBezTo>
                  <a:lnTo>
                    <a:pt x="253758" y="210795"/>
                  </a:lnTo>
                  <a:cubicBezTo>
                    <a:pt x="253758" y="208444"/>
                    <a:pt x="251813" y="206498"/>
                    <a:pt x="249462" y="206498"/>
                  </a:cubicBezTo>
                  <a:cubicBezTo>
                    <a:pt x="247112" y="206498"/>
                    <a:pt x="245167" y="208444"/>
                    <a:pt x="245167" y="210795"/>
                  </a:cubicBezTo>
                  <a:lnTo>
                    <a:pt x="245167" y="235037"/>
                  </a:lnTo>
                  <a:cubicBezTo>
                    <a:pt x="245167" y="235767"/>
                    <a:pt x="244600" y="236334"/>
                    <a:pt x="243870" y="236334"/>
                  </a:cubicBezTo>
                  <a:lnTo>
                    <a:pt x="22693" y="236334"/>
                  </a:lnTo>
                  <a:cubicBezTo>
                    <a:pt x="21963" y="236334"/>
                    <a:pt x="21396" y="235767"/>
                    <a:pt x="21396" y="235037"/>
                  </a:cubicBezTo>
                  <a:lnTo>
                    <a:pt x="21396" y="165312"/>
                  </a:lnTo>
                  <a:lnTo>
                    <a:pt x="245086" y="165312"/>
                  </a:lnTo>
                  <a:lnTo>
                    <a:pt x="245086" y="190851"/>
                  </a:lnTo>
                  <a:cubicBezTo>
                    <a:pt x="245086" y="193202"/>
                    <a:pt x="247031" y="195148"/>
                    <a:pt x="249381" y="195148"/>
                  </a:cubicBezTo>
                  <a:cubicBezTo>
                    <a:pt x="251732" y="195148"/>
                    <a:pt x="253677" y="193202"/>
                    <a:pt x="253677" y="190851"/>
                  </a:cubicBezTo>
                  <a:lnTo>
                    <a:pt x="253677" y="165312"/>
                  </a:lnTo>
                  <a:lnTo>
                    <a:pt x="257324" y="165312"/>
                  </a:lnTo>
                  <a:cubicBezTo>
                    <a:pt x="262430" y="165312"/>
                    <a:pt x="266644" y="161177"/>
                    <a:pt x="266644" y="155989"/>
                  </a:cubicBezTo>
                  <a:lnTo>
                    <a:pt x="266644" y="137990"/>
                  </a:lnTo>
                  <a:cubicBezTo>
                    <a:pt x="266482" y="132882"/>
                    <a:pt x="262268" y="128666"/>
                    <a:pt x="257162" y="128666"/>
                  </a:cubicBezTo>
                  <a:lnTo>
                    <a:pt x="257162" y="128666"/>
                  </a:lnTo>
                  <a:close/>
                  <a:moveTo>
                    <a:pt x="179519" y="74022"/>
                  </a:moveTo>
                  <a:lnTo>
                    <a:pt x="244924" y="74022"/>
                  </a:lnTo>
                  <a:lnTo>
                    <a:pt x="244924" y="86507"/>
                  </a:lnTo>
                  <a:lnTo>
                    <a:pt x="179519" y="86507"/>
                  </a:lnTo>
                  <a:lnTo>
                    <a:pt x="179519" y="74022"/>
                  </a:lnTo>
                  <a:close/>
                  <a:moveTo>
                    <a:pt x="179519" y="53023"/>
                  </a:moveTo>
                  <a:lnTo>
                    <a:pt x="244924" y="53023"/>
                  </a:lnTo>
                  <a:lnTo>
                    <a:pt x="244924" y="65509"/>
                  </a:lnTo>
                  <a:lnTo>
                    <a:pt x="179519" y="65509"/>
                  </a:lnTo>
                  <a:lnTo>
                    <a:pt x="179519" y="53023"/>
                  </a:lnTo>
                  <a:close/>
                  <a:moveTo>
                    <a:pt x="244924" y="44429"/>
                  </a:moveTo>
                  <a:lnTo>
                    <a:pt x="179519" y="44429"/>
                  </a:lnTo>
                  <a:lnTo>
                    <a:pt x="179519" y="31944"/>
                  </a:lnTo>
                  <a:lnTo>
                    <a:pt x="244924" y="31944"/>
                  </a:lnTo>
                  <a:lnTo>
                    <a:pt x="244924" y="44429"/>
                  </a:lnTo>
                  <a:close/>
                  <a:moveTo>
                    <a:pt x="179519" y="95101"/>
                  </a:moveTo>
                  <a:lnTo>
                    <a:pt x="244924" y="95101"/>
                  </a:lnTo>
                  <a:lnTo>
                    <a:pt x="244924" y="107587"/>
                  </a:lnTo>
                  <a:lnTo>
                    <a:pt x="179519" y="107587"/>
                  </a:lnTo>
                  <a:lnTo>
                    <a:pt x="179519" y="95101"/>
                  </a:lnTo>
                  <a:close/>
                  <a:moveTo>
                    <a:pt x="179519" y="116181"/>
                  </a:moveTo>
                  <a:lnTo>
                    <a:pt x="244924" y="116181"/>
                  </a:lnTo>
                  <a:lnTo>
                    <a:pt x="244924" y="128666"/>
                  </a:lnTo>
                  <a:lnTo>
                    <a:pt x="179519" y="128666"/>
                  </a:lnTo>
                  <a:lnTo>
                    <a:pt x="179519" y="116181"/>
                  </a:lnTo>
                  <a:close/>
                  <a:moveTo>
                    <a:pt x="149288" y="108884"/>
                  </a:moveTo>
                  <a:lnTo>
                    <a:pt x="149288" y="128666"/>
                  </a:lnTo>
                  <a:lnTo>
                    <a:pt x="136888" y="128666"/>
                  </a:lnTo>
                  <a:cubicBezTo>
                    <a:pt x="138104" y="124613"/>
                    <a:pt x="137618" y="119343"/>
                    <a:pt x="134538" y="115775"/>
                  </a:cubicBezTo>
                  <a:cubicBezTo>
                    <a:pt x="136321" y="113667"/>
                    <a:pt x="137375" y="110830"/>
                    <a:pt x="137375" y="107992"/>
                  </a:cubicBezTo>
                  <a:lnTo>
                    <a:pt x="137375" y="83345"/>
                  </a:lnTo>
                  <a:cubicBezTo>
                    <a:pt x="144831" y="89588"/>
                    <a:pt x="149288" y="98912"/>
                    <a:pt x="149288" y="108884"/>
                  </a:cubicBezTo>
                  <a:lnTo>
                    <a:pt x="149288" y="108884"/>
                  </a:lnTo>
                  <a:close/>
                  <a:moveTo>
                    <a:pt x="64513" y="128666"/>
                  </a:moveTo>
                  <a:cubicBezTo>
                    <a:pt x="62568" y="128666"/>
                    <a:pt x="61028" y="127126"/>
                    <a:pt x="61028" y="125180"/>
                  </a:cubicBezTo>
                  <a:lnTo>
                    <a:pt x="61028" y="123559"/>
                  </a:lnTo>
                  <a:cubicBezTo>
                    <a:pt x="61028" y="121613"/>
                    <a:pt x="62568" y="120072"/>
                    <a:pt x="64513" y="120072"/>
                  </a:cubicBezTo>
                  <a:lnTo>
                    <a:pt x="125218" y="120072"/>
                  </a:lnTo>
                  <a:cubicBezTo>
                    <a:pt x="127163" y="120072"/>
                    <a:pt x="128703" y="121613"/>
                    <a:pt x="128703" y="123559"/>
                  </a:cubicBezTo>
                  <a:lnTo>
                    <a:pt x="128703" y="125180"/>
                  </a:lnTo>
                  <a:cubicBezTo>
                    <a:pt x="128703" y="127126"/>
                    <a:pt x="127163" y="128666"/>
                    <a:pt x="125218" y="128666"/>
                  </a:cubicBezTo>
                  <a:lnTo>
                    <a:pt x="64513" y="128666"/>
                  </a:lnTo>
                  <a:close/>
                  <a:moveTo>
                    <a:pt x="74320" y="29268"/>
                  </a:moveTo>
                  <a:cubicBezTo>
                    <a:pt x="74320" y="17918"/>
                    <a:pt x="83559" y="8594"/>
                    <a:pt x="94987" y="8594"/>
                  </a:cubicBezTo>
                  <a:cubicBezTo>
                    <a:pt x="106334" y="8594"/>
                    <a:pt x="115654" y="17837"/>
                    <a:pt x="115654" y="29268"/>
                  </a:cubicBezTo>
                  <a:cubicBezTo>
                    <a:pt x="115654" y="40700"/>
                    <a:pt x="106415" y="49942"/>
                    <a:pt x="94987" y="49942"/>
                  </a:cubicBezTo>
                  <a:cubicBezTo>
                    <a:pt x="83559" y="49942"/>
                    <a:pt x="74320" y="40619"/>
                    <a:pt x="74320" y="29268"/>
                  </a:cubicBezTo>
                  <a:lnTo>
                    <a:pt x="74320" y="29268"/>
                  </a:lnTo>
                  <a:close/>
                  <a:moveTo>
                    <a:pt x="61028" y="61941"/>
                  </a:moveTo>
                  <a:cubicBezTo>
                    <a:pt x="61028" y="59996"/>
                    <a:pt x="62568" y="58455"/>
                    <a:pt x="64513" y="58455"/>
                  </a:cubicBezTo>
                  <a:lnTo>
                    <a:pt x="125218" y="58455"/>
                  </a:lnTo>
                  <a:cubicBezTo>
                    <a:pt x="127163" y="58455"/>
                    <a:pt x="128703" y="59996"/>
                    <a:pt x="128703" y="61941"/>
                  </a:cubicBezTo>
                  <a:lnTo>
                    <a:pt x="128703" y="107911"/>
                  </a:lnTo>
                  <a:cubicBezTo>
                    <a:pt x="128703" y="109857"/>
                    <a:pt x="127163" y="111397"/>
                    <a:pt x="125218" y="111397"/>
                  </a:cubicBezTo>
                  <a:lnTo>
                    <a:pt x="64513" y="111397"/>
                  </a:lnTo>
                  <a:cubicBezTo>
                    <a:pt x="62568" y="111397"/>
                    <a:pt x="61028" y="109857"/>
                    <a:pt x="61028" y="107911"/>
                  </a:cubicBezTo>
                  <a:cubicBezTo>
                    <a:pt x="61028" y="102479"/>
                    <a:pt x="61028" y="67455"/>
                    <a:pt x="61028" y="61941"/>
                  </a:cubicBezTo>
                  <a:lnTo>
                    <a:pt x="61028" y="61941"/>
                  </a:lnTo>
                  <a:close/>
                  <a:moveTo>
                    <a:pt x="40605" y="108884"/>
                  </a:moveTo>
                  <a:cubicBezTo>
                    <a:pt x="40605" y="98912"/>
                    <a:pt x="45062" y="89588"/>
                    <a:pt x="52518" y="83264"/>
                  </a:cubicBezTo>
                  <a:lnTo>
                    <a:pt x="52518" y="107911"/>
                  </a:lnTo>
                  <a:cubicBezTo>
                    <a:pt x="52518" y="108316"/>
                    <a:pt x="52518" y="108722"/>
                    <a:pt x="52599" y="109046"/>
                  </a:cubicBezTo>
                  <a:cubicBezTo>
                    <a:pt x="52842" y="111559"/>
                    <a:pt x="53896" y="113911"/>
                    <a:pt x="55355" y="115694"/>
                  </a:cubicBezTo>
                  <a:cubicBezTo>
                    <a:pt x="52113" y="119505"/>
                    <a:pt x="51870" y="124937"/>
                    <a:pt x="53005" y="128585"/>
                  </a:cubicBezTo>
                  <a:lnTo>
                    <a:pt x="40605" y="128585"/>
                  </a:lnTo>
                  <a:lnTo>
                    <a:pt x="40605" y="108884"/>
                  </a:lnTo>
                  <a:close/>
                  <a:moveTo>
                    <a:pt x="257891" y="155989"/>
                  </a:moveTo>
                  <a:cubicBezTo>
                    <a:pt x="257891" y="156394"/>
                    <a:pt x="257567" y="156718"/>
                    <a:pt x="257162" y="156718"/>
                  </a:cubicBezTo>
                  <a:cubicBezTo>
                    <a:pt x="250597" y="156718"/>
                    <a:pt x="15723" y="156718"/>
                    <a:pt x="8996" y="156718"/>
                  </a:cubicBezTo>
                  <a:cubicBezTo>
                    <a:pt x="8591" y="156718"/>
                    <a:pt x="8266" y="156394"/>
                    <a:pt x="8266" y="155989"/>
                  </a:cubicBezTo>
                  <a:lnTo>
                    <a:pt x="8266" y="137990"/>
                  </a:lnTo>
                  <a:cubicBezTo>
                    <a:pt x="8266" y="137584"/>
                    <a:pt x="8591" y="137260"/>
                    <a:pt x="8996" y="137260"/>
                  </a:cubicBezTo>
                  <a:lnTo>
                    <a:pt x="257162" y="137260"/>
                  </a:lnTo>
                  <a:cubicBezTo>
                    <a:pt x="257567" y="137260"/>
                    <a:pt x="257891" y="137584"/>
                    <a:pt x="257891" y="137990"/>
                  </a:cubicBezTo>
                  <a:lnTo>
                    <a:pt x="257891" y="15598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21" name="Google Shape;621;p48"/>
            <p:cNvSpPr/>
            <p:nvPr/>
          </p:nvSpPr>
          <p:spPr>
            <a:xfrm>
              <a:off x="6934228" y="3443536"/>
              <a:ext cx="30324" cy="48258"/>
            </a:xfrm>
            <a:custGeom>
              <a:rect b="b" l="l" r="r" t="t"/>
              <a:pathLst>
                <a:path extrusionOk="0" h="48258" w="30324">
                  <a:moveTo>
                    <a:pt x="17594" y="48006"/>
                  </a:moveTo>
                  <a:cubicBezTo>
                    <a:pt x="19782" y="48816"/>
                    <a:pt x="22294" y="47600"/>
                    <a:pt x="23024" y="45411"/>
                  </a:cubicBezTo>
                  <a:lnTo>
                    <a:pt x="30075" y="25548"/>
                  </a:lnTo>
                  <a:cubicBezTo>
                    <a:pt x="30561" y="24251"/>
                    <a:pt x="30318" y="22791"/>
                    <a:pt x="29508" y="21656"/>
                  </a:cubicBezTo>
                  <a:cubicBezTo>
                    <a:pt x="28697" y="20521"/>
                    <a:pt x="27400" y="19873"/>
                    <a:pt x="26022" y="19873"/>
                  </a:cubicBezTo>
                  <a:lnTo>
                    <a:pt x="10300" y="19873"/>
                  </a:lnTo>
                  <a:lnTo>
                    <a:pt x="15325" y="5685"/>
                  </a:lnTo>
                  <a:cubicBezTo>
                    <a:pt x="16135" y="3495"/>
                    <a:pt x="14919" y="982"/>
                    <a:pt x="12731" y="252"/>
                  </a:cubicBezTo>
                  <a:cubicBezTo>
                    <a:pt x="10543" y="-558"/>
                    <a:pt x="8030" y="658"/>
                    <a:pt x="7300" y="2847"/>
                  </a:cubicBezTo>
                  <a:lnTo>
                    <a:pt x="249" y="22710"/>
                  </a:lnTo>
                  <a:cubicBezTo>
                    <a:pt x="-237" y="24007"/>
                    <a:pt x="7" y="25467"/>
                    <a:pt x="817" y="26602"/>
                  </a:cubicBezTo>
                  <a:cubicBezTo>
                    <a:pt x="1628" y="27737"/>
                    <a:pt x="2924" y="28385"/>
                    <a:pt x="4302" y="28385"/>
                  </a:cubicBezTo>
                  <a:lnTo>
                    <a:pt x="20025" y="28385"/>
                  </a:lnTo>
                  <a:lnTo>
                    <a:pt x="15000" y="42574"/>
                  </a:lnTo>
                  <a:cubicBezTo>
                    <a:pt x="14190" y="44763"/>
                    <a:pt x="15325" y="47276"/>
                    <a:pt x="17594" y="48006"/>
                  </a:cubicBezTo>
                  <a:lnTo>
                    <a:pt x="17594" y="4800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22" name="Google Shape;622;p48"/>
            <p:cNvSpPr/>
            <p:nvPr/>
          </p:nvSpPr>
          <p:spPr>
            <a:xfrm>
              <a:off x="6881466" y="3443536"/>
              <a:ext cx="30324" cy="48258"/>
            </a:xfrm>
            <a:custGeom>
              <a:rect b="b" l="l" r="r" t="t"/>
              <a:pathLst>
                <a:path extrusionOk="0" h="48258" w="30324">
                  <a:moveTo>
                    <a:pt x="17593" y="48006"/>
                  </a:moveTo>
                  <a:cubicBezTo>
                    <a:pt x="19782" y="48816"/>
                    <a:pt x="22294" y="47600"/>
                    <a:pt x="23024" y="45411"/>
                  </a:cubicBezTo>
                  <a:lnTo>
                    <a:pt x="30075" y="25548"/>
                  </a:lnTo>
                  <a:cubicBezTo>
                    <a:pt x="30561" y="24251"/>
                    <a:pt x="30318" y="22791"/>
                    <a:pt x="29508" y="21656"/>
                  </a:cubicBezTo>
                  <a:cubicBezTo>
                    <a:pt x="28697" y="20521"/>
                    <a:pt x="27400" y="19873"/>
                    <a:pt x="26023" y="19873"/>
                  </a:cubicBezTo>
                  <a:lnTo>
                    <a:pt x="10300" y="19873"/>
                  </a:lnTo>
                  <a:lnTo>
                    <a:pt x="15324" y="5685"/>
                  </a:lnTo>
                  <a:cubicBezTo>
                    <a:pt x="16135" y="3495"/>
                    <a:pt x="14919" y="982"/>
                    <a:pt x="12731" y="252"/>
                  </a:cubicBezTo>
                  <a:cubicBezTo>
                    <a:pt x="10542" y="-558"/>
                    <a:pt x="8030" y="658"/>
                    <a:pt x="7301" y="2847"/>
                  </a:cubicBezTo>
                  <a:lnTo>
                    <a:pt x="250" y="22710"/>
                  </a:lnTo>
                  <a:cubicBezTo>
                    <a:pt x="-237" y="24007"/>
                    <a:pt x="6" y="25467"/>
                    <a:pt x="817" y="26602"/>
                  </a:cubicBezTo>
                  <a:cubicBezTo>
                    <a:pt x="1627" y="27737"/>
                    <a:pt x="2924" y="28385"/>
                    <a:pt x="4302" y="28385"/>
                  </a:cubicBezTo>
                  <a:lnTo>
                    <a:pt x="20025" y="28385"/>
                  </a:lnTo>
                  <a:lnTo>
                    <a:pt x="15000" y="42574"/>
                  </a:lnTo>
                  <a:cubicBezTo>
                    <a:pt x="14271" y="44763"/>
                    <a:pt x="15406" y="47276"/>
                    <a:pt x="17593" y="48006"/>
                  </a:cubicBezTo>
                  <a:lnTo>
                    <a:pt x="17593" y="4800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623" name="Google Shape;623;p48"/>
          <p:cNvGrpSpPr/>
          <p:nvPr/>
        </p:nvGrpSpPr>
        <p:grpSpPr>
          <a:xfrm>
            <a:off x="6331854" y="2093141"/>
            <a:ext cx="360214" cy="342232"/>
            <a:chOff x="6830656" y="2981822"/>
            <a:chExt cx="291931" cy="277358"/>
          </a:xfrm>
        </p:grpSpPr>
        <p:sp>
          <p:nvSpPr>
            <p:cNvPr id="624" name="Google Shape;624;p48"/>
            <p:cNvSpPr/>
            <p:nvPr/>
          </p:nvSpPr>
          <p:spPr>
            <a:xfrm>
              <a:off x="6872395" y="3205833"/>
              <a:ext cx="34931" cy="34943"/>
            </a:xfrm>
            <a:custGeom>
              <a:rect b="b" l="l" r="r" t="t"/>
              <a:pathLst>
                <a:path extrusionOk="0" h="34943" w="34931">
                  <a:moveTo>
                    <a:pt x="17425" y="0"/>
                  </a:moveTo>
                  <a:cubicBezTo>
                    <a:pt x="7781" y="0"/>
                    <a:pt x="0" y="7864"/>
                    <a:pt x="0" y="17431"/>
                  </a:cubicBezTo>
                  <a:cubicBezTo>
                    <a:pt x="0" y="27079"/>
                    <a:pt x="7861" y="34943"/>
                    <a:pt x="17425" y="34943"/>
                  </a:cubicBezTo>
                  <a:cubicBezTo>
                    <a:pt x="27069" y="34943"/>
                    <a:pt x="34931" y="27079"/>
                    <a:pt x="34931" y="17431"/>
                  </a:cubicBezTo>
                  <a:cubicBezTo>
                    <a:pt x="34850" y="7864"/>
                    <a:pt x="27069" y="0"/>
                    <a:pt x="17425" y="0"/>
                  </a:cubicBezTo>
                  <a:lnTo>
                    <a:pt x="17425" y="0"/>
                  </a:lnTo>
                  <a:close/>
                  <a:moveTo>
                    <a:pt x="17425" y="26431"/>
                  </a:moveTo>
                  <a:cubicBezTo>
                    <a:pt x="12481" y="26431"/>
                    <a:pt x="8510" y="22458"/>
                    <a:pt x="8510" y="17512"/>
                  </a:cubicBezTo>
                  <a:cubicBezTo>
                    <a:pt x="8510" y="12567"/>
                    <a:pt x="12481" y="8594"/>
                    <a:pt x="17425" y="8594"/>
                  </a:cubicBezTo>
                  <a:cubicBezTo>
                    <a:pt x="22369" y="8594"/>
                    <a:pt x="26340" y="12567"/>
                    <a:pt x="26340" y="17512"/>
                  </a:cubicBezTo>
                  <a:cubicBezTo>
                    <a:pt x="26340" y="22377"/>
                    <a:pt x="22369" y="26431"/>
                    <a:pt x="17425" y="26431"/>
                  </a:cubicBezTo>
                  <a:lnTo>
                    <a:pt x="17425" y="264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25" name="Google Shape;625;p48"/>
            <p:cNvSpPr/>
            <p:nvPr/>
          </p:nvSpPr>
          <p:spPr>
            <a:xfrm>
              <a:off x="7038136" y="3205833"/>
              <a:ext cx="34931" cy="34943"/>
            </a:xfrm>
            <a:custGeom>
              <a:rect b="b" l="l" r="r" t="t"/>
              <a:pathLst>
                <a:path extrusionOk="0" h="34943" w="34931">
                  <a:moveTo>
                    <a:pt x="17425" y="0"/>
                  </a:moveTo>
                  <a:cubicBezTo>
                    <a:pt x="7780" y="0"/>
                    <a:pt x="0" y="7864"/>
                    <a:pt x="0" y="17431"/>
                  </a:cubicBezTo>
                  <a:cubicBezTo>
                    <a:pt x="0" y="27079"/>
                    <a:pt x="7861" y="34943"/>
                    <a:pt x="17425" y="34943"/>
                  </a:cubicBezTo>
                  <a:cubicBezTo>
                    <a:pt x="27069" y="34943"/>
                    <a:pt x="34931" y="27079"/>
                    <a:pt x="34931" y="17431"/>
                  </a:cubicBezTo>
                  <a:cubicBezTo>
                    <a:pt x="34850" y="7864"/>
                    <a:pt x="26988" y="0"/>
                    <a:pt x="17425" y="0"/>
                  </a:cubicBezTo>
                  <a:lnTo>
                    <a:pt x="17425" y="0"/>
                  </a:lnTo>
                  <a:close/>
                  <a:moveTo>
                    <a:pt x="17425" y="26431"/>
                  </a:moveTo>
                  <a:cubicBezTo>
                    <a:pt x="12481" y="26431"/>
                    <a:pt x="8510" y="22458"/>
                    <a:pt x="8510" y="17512"/>
                  </a:cubicBezTo>
                  <a:cubicBezTo>
                    <a:pt x="8510" y="12567"/>
                    <a:pt x="12481" y="8594"/>
                    <a:pt x="17425" y="8594"/>
                  </a:cubicBezTo>
                  <a:cubicBezTo>
                    <a:pt x="22369" y="8594"/>
                    <a:pt x="26340" y="12567"/>
                    <a:pt x="26340" y="17512"/>
                  </a:cubicBezTo>
                  <a:cubicBezTo>
                    <a:pt x="26340" y="22377"/>
                    <a:pt x="22288" y="26431"/>
                    <a:pt x="17425" y="26431"/>
                  </a:cubicBezTo>
                  <a:lnTo>
                    <a:pt x="17425" y="264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26" name="Google Shape;626;p48"/>
            <p:cNvSpPr/>
            <p:nvPr/>
          </p:nvSpPr>
          <p:spPr>
            <a:xfrm>
              <a:off x="6830656" y="2981822"/>
              <a:ext cx="291931" cy="277358"/>
            </a:xfrm>
            <a:custGeom>
              <a:rect b="b" l="l" r="r" t="t"/>
              <a:pathLst>
                <a:path extrusionOk="0" h="277358" w="291931">
                  <a:moveTo>
                    <a:pt x="291931" y="239172"/>
                  </a:moveTo>
                  <a:cubicBezTo>
                    <a:pt x="291931" y="234064"/>
                    <a:pt x="288446" y="229767"/>
                    <a:pt x="283664" y="228551"/>
                  </a:cubicBezTo>
                  <a:lnTo>
                    <a:pt x="283664" y="196364"/>
                  </a:lnTo>
                  <a:cubicBezTo>
                    <a:pt x="283664" y="183554"/>
                    <a:pt x="274992" y="172447"/>
                    <a:pt x="262511" y="169366"/>
                  </a:cubicBezTo>
                  <a:lnTo>
                    <a:pt x="245897" y="165313"/>
                  </a:lnTo>
                  <a:lnTo>
                    <a:pt x="245897" y="162151"/>
                  </a:lnTo>
                  <a:cubicBezTo>
                    <a:pt x="245897" y="157043"/>
                    <a:pt x="241682" y="152827"/>
                    <a:pt x="236576" y="152827"/>
                  </a:cubicBezTo>
                  <a:lnTo>
                    <a:pt x="222393" y="152827"/>
                  </a:lnTo>
                  <a:lnTo>
                    <a:pt x="204319" y="120640"/>
                  </a:lnTo>
                  <a:cubicBezTo>
                    <a:pt x="204238" y="120559"/>
                    <a:pt x="204157" y="120397"/>
                    <a:pt x="204076" y="120316"/>
                  </a:cubicBezTo>
                  <a:cubicBezTo>
                    <a:pt x="201402" y="116424"/>
                    <a:pt x="196944" y="114154"/>
                    <a:pt x="192244" y="114154"/>
                  </a:cubicBezTo>
                  <a:lnTo>
                    <a:pt x="163391" y="114154"/>
                  </a:lnTo>
                  <a:lnTo>
                    <a:pt x="163391" y="106128"/>
                  </a:lnTo>
                  <a:cubicBezTo>
                    <a:pt x="163391" y="101506"/>
                    <a:pt x="159663" y="97696"/>
                    <a:pt x="155043" y="97534"/>
                  </a:cubicBezTo>
                  <a:cubicBezTo>
                    <a:pt x="155043" y="97290"/>
                    <a:pt x="155043" y="97047"/>
                    <a:pt x="155043" y="96804"/>
                  </a:cubicBezTo>
                  <a:lnTo>
                    <a:pt x="155043" y="79292"/>
                  </a:lnTo>
                  <a:cubicBezTo>
                    <a:pt x="155043" y="79049"/>
                    <a:pt x="155043" y="78805"/>
                    <a:pt x="155043" y="78562"/>
                  </a:cubicBezTo>
                  <a:lnTo>
                    <a:pt x="173359" y="78562"/>
                  </a:lnTo>
                  <a:cubicBezTo>
                    <a:pt x="178465" y="78562"/>
                    <a:pt x="182680" y="74427"/>
                    <a:pt x="182680" y="69239"/>
                  </a:cubicBezTo>
                  <a:lnTo>
                    <a:pt x="182680" y="51726"/>
                  </a:lnTo>
                  <a:cubicBezTo>
                    <a:pt x="182680" y="46618"/>
                    <a:pt x="178547" y="42403"/>
                    <a:pt x="173359" y="42403"/>
                  </a:cubicBezTo>
                  <a:lnTo>
                    <a:pt x="100661" y="42403"/>
                  </a:lnTo>
                  <a:lnTo>
                    <a:pt x="152044" y="35917"/>
                  </a:lnTo>
                  <a:cubicBezTo>
                    <a:pt x="154475" y="35592"/>
                    <a:pt x="156664" y="34376"/>
                    <a:pt x="158204" y="32430"/>
                  </a:cubicBezTo>
                  <a:cubicBezTo>
                    <a:pt x="159744" y="30485"/>
                    <a:pt x="160392" y="28052"/>
                    <a:pt x="160068" y="25539"/>
                  </a:cubicBezTo>
                  <a:lnTo>
                    <a:pt x="157880" y="8108"/>
                  </a:lnTo>
                  <a:cubicBezTo>
                    <a:pt x="157555" y="5676"/>
                    <a:pt x="156340" y="3487"/>
                    <a:pt x="154395" y="1946"/>
                  </a:cubicBezTo>
                  <a:cubicBezTo>
                    <a:pt x="152449" y="406"/>
                    <a:pt x="150018" y="-243"/>
                    <a:pt x="147506" y="81"/>
                  </a:cubicBezTo>
                  <a:lnTo>
                    <a:pt x="101795" y="5838"/>
                  </a:lnTo>
                  <a:cubicBezTo>
                    <a:pt x="99445" y="6162"/>
                    <a:pt x="97824" y="8270"/>
                    <a:pt x="98067" y="10621"/>
                  </a:cubicBezTo>
                  <a:cubicBezTo>
                    <a:pt x="98391" y="12972"/>
                    <a:pt x="100498" y="14594"/>
                    <a:pt x="102849" y="14351"/>
                  </a:cubicBezTo>
                  <a:lnTo>
                    <a:pt x="148559" y="8594"/>
                  </a:lnTo>
                  <a:cubicBezTo>
                    <a:pt x="148803" y="8594"/>
                    <a:pt x="148964" y="8675"/>
                    <a:pt x="149127" y="8757"/>
                  </a:cubicBezTo>
                  <a:cubicBezTo>
                    <a:pt x="149208" y="8838"/>
                    <a:pt x="149369" y="9000"/>
                    <a:pt x="149369" y="9243"/>
                  </a:cubicBezTo>
                  <a:lnTo>
                    <a:pt x="151558" y="26674"/>
                  </a:lnTo>
                  <a:cubicBezTo>
                    <a:pt x="151639" y="27080"/>
                    <a:pt x="151315" y="27485"/>
                    <a:pt x="150909" y="27485"/>
                  </a:cubicBezTo>
                  <a:lnTo>
                    <a:pt x="32095" y="42403"/>
                  </a:lnTo>
                  <a:cubicBezTo>
                    <a:pt x="31690" y="42484"/>
                    <a:pt x="31284" y="42159"/>
                    <a:pt x="31284" y="41754"/>
                  </a:cubicBezTo>
                  <a:lnTo>
                    <a:pt x="29096" y="24323"/>
                  </a:lnTo>
                  <a:cubicBezTo>
                    <a:pt x="29096" y="24080"/>
                    <a:pt x="29177" y="23918"/>
                    <a:pt x="29258" y="23756"/>
                  </a:cubicBezTo>
                  <a:cubicBezTo>
                    <a:pt x="29339" y="23674"/>
                    <a:pt x="29501" y="23512"/>
                    <a:pt x="29745" y="23512"/>
                  </a:cubicBezTo>
                  <a:lnTo>
                    <a:pt x="83073" y="16783"/>
                  </a:lnTo>
                  <a:cubicBezTo>
                    <a:pt x="85424" y="16459"/>
                    <a:pt x="87044" y="14351"/>
                    <a:pt x="86801" y="12000"/>
                  </a:cubicBezTo>
                  <a:cubicBezTo>
                    <a:pt x="86477" y="9648"/>
                    <a:pt x="84370" y="8027"/>
                    <a:pt x="82019" y="8270"/>
                  </a:cubicBezTo>
                  <a:lnTo>
                    <a:pt x="28691" y="14999"/>
                  </a:lnTo>
                  <a:cubicBezTo>
                    <a:pt x="26259" y="15324"/>
                    <a:pt x="24071" y="16540"/>
                    <a:pt x="22531" y="18485"/>
                  </a:cubicBezTo>
                  <a:cubicBezTo>
                    <a:pt x="20991" y="20431"/>
                    <a:pt x="20343" y="22864"/>
                    <a:pt x="20667" y="25377"/>
                  </a:cubicBezTo>
                  <a:lnTo>
                    <a:pt x="22774" y="42322"/>
                  </a:lnTo>
                  <a:lnTo>
                    <a:pt x="21640" y="42322"/>
                  </a:lnTo>
                  <a:cubicBezTo>
                    <a:pt x="16534" y="42322"/>
                    <a:pt x="12319" y="46456"/>
                    <a:pt x="12319" y="51645"/>
                  </a:cubicBezTo>
                  <a:lnTo>
                    <a:pt x="12319" y="69157"/>
                  </a:lnTo>
                  <a:cubicBezTo>
                    <a:pt x="12319" y="72563"/>
                    <a:pt x="14183" y="75562"/>
                    <a:pt x="16939" y="77184"/>
                  </a:cubicBezTo>
                  <a:cubicBezTo>
                    <a:pt x="16777" y="77832"/>
                    <a:pt x="16696" y="78481"/>
                    <a:pt x="16696" y="79211"/>
                  </a:cubicBezTo>
                  <a:lnTo>
                    <a:pt x="16696" y="96723"/>
                  </a:lnTo>
                  <a:cubicBezTo>
                    <a:pt x="16696" y="96966"/>
                    <a:pt x="16696" y="97210"/>
                    <a:pt x="16696" y="97453"/>
                  </a:cubicBezTo>
                  <a:lnTo>
                    <a:pt x="16291" y="97453"/>
                  </a:lnTo>
                  <a:cubicBezTo>
                    <a:pt x="11590" y="97453"/>
                    <a:pt x="7700" y="101263"/>
                    <a:pt x="7700" y="106047"/>
                  </a:cubicBezTo>
                  <a:lnTo>
                    <a:pt x="7700" y="228632"/>
                  </a:lnTo>
                  <a:cubicBezTo>
                    <a:pt x="3242" y="230011"/>
                    <a:pt x="0" y="234226"/>
                    <a:pt x="0" y="239172"/>
                  </a:cubicBezTo>
                  <a:lnTo>
                    <a:pt x="0" y="243874"/>
                  </a:lnTo>
                  <a:cubicBezTo>
                    <a:pt x="0" y="249955"/>
                    <a:pt x="4944" y="254900"/>
                    <a:pt x="11023" y="254900"/>
                  </a:cubicBezTo>
                  <a:lnTo>
                    <a:pt x="25773" y="254900"/>
                  </a:lnTo>
                  <a:cubicBezTo>
                    <a:pt x="31122" y="268035"/>
                    <a:pt x="44008" y="277358"/>
                    <a:pt x="59002" y="277358"/>
                  </a:cubicBezTo>
                  <a:cubicBezTo>
                    <a:pt x="73996" y="277358"/>
                    <a:pt x="86964" y="268035"/>
                    <a:pt x="92231" y="254900"/>
                  </a:cubicBezTo>
                  <a:lnTo>
                    <a:pt x="133160" y="254900"/>
                  </a:lnTo>
                  <a:cubicBezTo>
                    <a:pt x="135511" y="254900"/>
                    <a:pt x="137456" y="252955"/>
                    <a:pt x="137456" y="250603"/>
                  </a:cubicBezTo>
                  <a:cubicBezTo>
                    <a:pt x="137456" y="248252"/>
                    <a:pt x="135511" y="246306"/>
                    <a:pt x="133160" y="246306"/>
                  </a:cubicBezTo>
                  <a:lnTo>
                    <a:pt x="94501" y="246306"/>
                  </a:lnTo>
                  <a:cubicBezTo>
                    <a:pt x="94906" y="243307"/>
                    <a:pt x="94906" y="239983"/>
                    <a:pt x="94501" y="236659"/>
                  </a:cubicBezTo>
                  <a:lnTo>
                    <a:pt x="189245" y="236659"/>
                  </a:lnTo>
                  <a:cubicBezTo>
                    <a:pt x="188840" y="239821"/>
                    <a:pt x="188840" y="243145"/>
                    <a:pt x="189245" y="246306"/>
                  </a:cubicBezTo>
                  <a:lnTo>
                    <a:pt x="153179" y="246306"/>
                  </a:lnTo>
                  <a:cubicBezTo>
                    <a:pt x="150829" y="246306"/>
                    <a:pt x="148883" y="248252"/>
                    <a:pt x="148883" y="250603"/>
                  </a:cubicBezTo>
                  <a:cubicBezTo>
                    <a:pt x="148883" y="252955"/>
                    <a:pt x="150829" y="254900"/>
                    <a:pt x="153179" y="254900"/>
                  </a:cubicBezTo>
                  <a:lnTo>
                    <a:pt x="191514" y="254900"/>
                  </a:lnTo>
                  <a:cubicBezTo>
                    <a:pt x="196863" y="268035"/>
                    <a:pt x="209749" y="277358"/>
                    <a:pt x="224743" y="277358"/>
                  </a:cubicBezTo>
                  <a:cubicBezTo>
                    <a:pt x="239737" y="277358"/>
                    <a:pt x="252704" y="268035"/>
                    <a:pt x="257973" y="254900"/>
                  </a:cubicBezTo>
                  <a:lnTo>
                    <a:pt x="280828" y="254900"/>
                  </a:lnTo>
                  <a:cubicBezTo>
                    <a:pt x="286906" y="254900"/>
                    <a:pt x="291850" y="249955"/>
                    <a:pt x="291850" y="243874"/>
                  </a:cubicBezTo>
                  <a:lnTo>
                    <a:pt x="291850" y="239172"/>
                  </a:lnTo>
                  <a:close/>
                  <a:moveTo>
                    <a:pt x="275154" y="228146"/>
                  </a:moveTo>
                  <a:lnTo>
                    <a:pt x="260728" y="228146"/>
                  </a:lnTo>
                  <a:lnTo>
                    <a:pt x="260728" y="207877"/>
                  </a:lnTo>
                  <a:cubicBezTo>
                    <a:pt x="260728" y="206904"/>
                    <a:pt x="261539" y="206093"/>
                    <a:pt x="262511" y="206093"/>
                  </a:cubicBezTo>
                  <a:lnTo>
                    <a:pt x="275154" y="206093"/>
                  </a:lnTo>
                  <a:lnTo>
                    <a:pt x="275154" y="228146"/>
                  </a:lnTo>
                  <a:close/>
                  <a:moveTo>
                    <a:pt x="237387" y="162151"/>
                  </a:moveTo>
                  <a:lnTo>
                    <a:pt x="237387" y="170015"/>
                  </a:lnTo>
                  <a:cubicBezTo>
                    <a:pt x="237387" y="170420"/>
                    <a:pt x="237062" y="170744"/>
                    <a:pt x="236657" y="170744"/>
                  </a:cubicBezTo>
                  <a:lnTo>
                    <a:pt x="218665" y="170744"/>
                  </a:lnTo>
                  <a:cubicBezTo>
                    <a:pt x="218259" y="170744"/>
                    <a:pt x="217935" y="170420"/>
                    <a:pt x="217935" y="170015"/>
                  </a:cubicBezTo>
                  <a:cubicBezTo>
                    <a:pt x="217935" y="167177"/>
                    <a:pt x="217935" y="164988"/>
                    <a:pt x="217935" y="162151"/>
                  </a:cubicBezTo>
                  <a:cubicBezTo>
                    <a:pt x="217935" y="161745"/>
                    <a:pt x="218259" y="161421"/>
                    <a:pt x="218665" y="161421"/>
                  </a:cubicBezTo>
                  <a:lnTo>
                    <a:pt x="236657" y="161421"/>
                  </a:lnTo>
                  <a:cubicBezTo>
                    <a:pt x="237062" y="161340"/>
                    <a:pt x="237387" y="161745"/>
                    <a:pt x="237387" y="162151"/>
                  </a:cubicBezTo>
                  <a:lnTo>
                    <a:pt x="237387" y="162151"/>
                  </a:lnTo>
                  <a:close/>
                  <a:moveTo>
                    <a:pt x="213478" y="154367"/>
                  </a:moveTo>
                  <a:cubicBezTo>
                    <a:pt x="213478" y="154367"/>
                    <a:pt x="213478" y="154367"/>
                    <a:pt x="213478" y="154367"/>
                  </a:cubicBezTo>
                  <a:cubicBezTo>
                    <a:pt x="213397" y="154367"/>
                    <a:pt x="213397" y="154449"/>
                    <a:pt x="213397" y="154449"/>
                  </a:cubicBezTo>
                  <a:cubicBezTo>
                    <a:pt x="210884" y="156151"/>
                    <a:pt x="209425" y="158908"/>
                    <a:pt x="209344" y="161826"/>
                  </a:cubicBezTo>
                  <a:lnTo>
                    <a:pt x="183247" y="161826"/>
                  </a:lnTo>
                  <a:cubicBezTo>
                    <a:pt x="182923" y="161826"/>
                    <a:pt x="182599" y="161583"/>
                    <a:pt x="182599" y="161178"/>
                  </a:cubicBezTo>
                  <a:lnTo>
                    <a:pt x="182599" y="141233"/>
                  </a:lnTo>
                  <a:cubicBezTo>
                    <a:pt x="182599" y="140909"/>
                    <a:pt x="182842" y="140585"/>
                    <a:pt x="183247" y="140585"/>
                  </a:cubicBezTo>
                  <a:lnTo>
                    <a:pt x="205778" y="140585"/>
                  </a:lnTo>
                  <a:lnTo>
                    <a:pt x="213478" y="154367"/>
                  </a:lnTo>
                  <a:close/>
                  <a:moveTo>
                    <a:pt x="20991" y="51645"/>
                  </a:moveTo>
                  <a:cubicBezTo>
                    <a:pt x="20991" y="51240"/>
                    <a:pt x="21315" y="50915"/>
                    <a:pt x="21721" y="50915"/>
                  </a:cubicBezTo>
                  <a:lnTo>
                    <a:pt x="173359" y="50915"/>
                  </a:lnTo>
                  <a:cubicBezTo>
                    <a:pt x="173765" y="50915"/>
                    <a:pt x="174089" y="51240"/>
                    <a:pt x="174089" y="51645"/>
                  </a:cubicBezTo>
                  <a:lnTo>
                    <a:pt x="174089" y="69157"/>
                  </a:lnTo>
                  <a:cubicBezTo>
                    <a:pt x="174089" y="69563"/>
                    <a:pt x="173765" y="69887"/>
                    <a:pt x="173359" y="69887"/>
                  </a:cubicBezTo>
                  <a:cubicBezTo>
                    <a:pt x="165984" y="69887"/>
                    <a:pt x="30069" y="69887"/>
                    <a:pt x="21721" y="69887"/>
                  </a:cubicBezTo>
                  <a:cubicBezTo>
                    <a:pt x="21315" y="69887"/>
                    <a:pt x="20991" y="69563"/>
                    <a:pt x="20991" y="69157"/>
                  </a:cubicBezTo>
                  <a:lnTo>
                    <a:pt x="20991" y="51645"/>
                  </a:lnTo>
                  <a:lnTo>
                    <a:pt x="20991" y="51645"/>
                  </a:lnTo>
                  <a:close/>
                  <a:moveTo>
                    <a:pt x="25368" y="96723"/>
                  </a:moveTo>
                  <a:lnTo>
                    <a:pt x="25368" y="79211"/>
                  </a:lnTo>
                  <a:cubicBezTo>
                    <a:pt x="25368" y="78805"/>
                    <a:pt x="25692" y="78481"/>
                    <a:pt x="26097" y="78481"/>
                  </a:cubicBezTo>
                  <a:lnTo>
                    <a:pt x="145803" y="78481"/>
                  </a:lnTo>
                  <a:cubicBezTo>
                    <a:pt x="146209" y="78481"/>
                    <a:pt x="146533" y="78805"/>
                    <a:pt x="146533" y="79211"/>
                  </a:cubicBezTo>
                  <a:lnTo>
                    <a:pt x="146533" y="96723"/>
                  </a:lnTo>
                  <a:cubicBezTo>
                    <a:pt x="146533" y="97128"/>
                    <a:pt x="146209" y="97453"/>
                    <a:pt x="145803" y="97453"/>
                  </a:cubicBezTo>
                  <a:lnTo>
                    <a:pt x="26097" y="97453"/>
                  </a:lnTo>
                  <a:cubicBezTo>
                    <a:pt x="25692" y="97453"/>
                    <a:pt x="25368" y="97128"/>
                    <a:pt x="25368" y="96723"/>
                  </a:cubicBezTo>
                  <a:lnTo>
                    <a:pt x="25368" y="96723"/>
                  </a:lnTo>
                  <a:close/>
                  <a:moveTo>
                    <a:pt x="154881" y="106047"/>
                  </a:moveTo>
                  <a:lnTo>
                    <a:pt x="154881" y="106047"/>
                  </a:lnTo>
                  <a:lnTo>
                    <a:pt x="154881" y="209255"/>
                  </a:lnTo>
                  <a:lnTo>
                    <a:pt x="74726" y="209255"/>
                  </a:lnTo>
                  <a:cubicBezTo>
                    <a:pt x="64919" y="204553"/>
                    <a:pt x="53410" y="204553"/>
                    <a:pt x="43603" y="209255"/>
                  </a:cubicBezTo>
                  <a:lnTo>
                    <a:pt x="16453" y="209255"/>
                  </a:lnTo>
                  <a:lnTo>
                    <a:pt x="16453" y="106047"/>
                  </a:lnTo>
                  <a:lnTo>
                    <a:pt x="154881" y="106047"/>
                  </a:lnTo>
                  <a:close/>
                  <a:moveTo>
                    <a:pt x="16453" y="217768"/>
                  </a:moveTo>
                  <a:lnTo>
                    <a:pt x="32338" y="217768"/>
                  </a:lnTo>
                  <a:cubicBezTo>
                    <a:pt x="29663" y="220849"/>
                    <a:pt x="27394" y="224416"/>
                    <a:pt x="25935" y="228146"/>
                  </a:cubicBezTo>
                  <a:lnTo>
                    <a:pt x="16453" y="228146"/>
                  </a:lnTo>
                  <a:lnTo>
                    <a:pt x="16453" y="217768"/>
                  </a:lnTo>
                  <a:close/>
                  <a:moveTo>
                    <a:pt x="23666" y="246306"/>
                  </a:moveTo>
                  <a:lnTo>
                    <a:pt x="11185" y="246306"/>
                  </a:lnTo>
                  <a:cubicBezTo>
                    <a:pt x="9807" y="246306"/>
                    <a:pt x="8753" y="245172"/>
                    <a:pt x="8753" y="243874"/>
                  </a:cubicBezTo>
                  <a:lnTo>
                    <a:pt x="8753" y="239172"/>
                  </a:lnTo>
                  <a:cubicBezTo>
                    <a:pt x="8753" y="237794"/>
                    <a:pt x="9888" y="236740"/>
                    <a:pt x="11185" y="236740"/>
                  </a:cubicBezTo>
                  <a:lnTo>
                    <a:pt x="23666" y="236740"/>
                  </a:lnTo>
                  <a:cubicBezTo>
                    <a:pt x="23260" y="239739"/>
                    <a:pt x="23180" y="243064"/>
                    <a:pt x="23666" y="246306"/>
                  </a:cubicBezTo>
                  <a:lnTo>
                    <a:pt x="23666" y="246306"/>
                  </a:lnTo>
                  <a:close/>
                  <a:moveTo>
                    <a:pt x="59165" y="268764"/>
                  </a:moveTo>
                  <a:cubicBezTo>
                    <a:pt x="44657" y="268764"/>
                    <a:pt x="32581" y="257252"/>
                    <a:pt x="31933" y="242739"/>
                  </a:cubicBezTo>
                  <a:cubicBezTo>
                    <a:pt x="31203" y="225876"/>
                    <a:pt x="45954" y="212255"/>
                    <a:pt x="62730" y="214444"/>
                  </a:cubicBezTo>
                  <a:cubicBezTo>
                    <a:pt x="76022" y="216228"/>
                    <a:pt x="86477" y="227578"/>
                    <a:pt x="86477" y="241523"/>
                  </a:cubicBezTo>
                  <a:cubicBezTo>
                    <a:pt x="86477" y="256441"/>
                    <a:pt x="74320" y="268764"/>
                    <a:pt x="59165" y="268764"/>
                  </a:cubicBezTo>
                  <a:lnTo>
                    <a:pt x="59165" y="268764"/>
                  </a:lnTo>
                  <a:close/>
                  <a:moveTo>
                    <a:pt x="92394" y="228146"/>
                  </a:moveTo>
                  <a:cubicBezTo>
                    <a:pt x="90854" y="224335"/>
                    <a:pt x="88584" y="220687"/>
                    <a:pt x="85991" y="217768"/>
                  </a:cubicBezTo>
                  <a:lnTo>
                    <a:pt x="154881" y="217768"/>
                  </a:lnTo>
                  <a:lnTo>
                    <a:pt x="154881" y="228146"/>
                  </a:lnTo>
                  <a:lnTo>
                    <a:pt x="92394" y="228146"/>
                  </a:lnTo>
                  <a:close/>
                  <a:moveTo>
                    <a:pt x="163391" y="228146"/>
                  </a:moveTo>
                  <a:lnTo>
                    <a:pt x="163391" y="122667"/>
                  </a:lnTo>
                  <a:lnTo>
                    <a:pt x="192244" y="122667"/>
                  </a:lnTo>
                  <a:cubicBezTo>
                    <a:pt x="194107" y="122667"/>
                    <a:pt x="195810" y="123559"/>
                    <a:pt x="196944" y="125018"/>
                  </a:cubicBezTo>
                  <a:lnTo>
                    <a:pt x="200916" y="132072"/>
                  </a:lnTo>
                  <a:lnTo>
                    <a:pt x="183166" y="132072"/>
                  </a:lnTo>
                  <a:cubicBezTo>
                    <a:pt x="178141" y="132072"/>
                    <a:pt x="174008" y="136207"/>
                    <a:pt x="174008" y="141233"/>
                  </a:cubicBezTo>
                  <a:lnTo>
                    <a:pt x="174008" y="161178"/>
                  </a:lnTo>
                  <a:cubicBezTo>
                    <a:pt x="174008" y="166204"/>
                    <a:pt x="178141" y="170339"/>
                    <a:pt x="183166" y="170339"/>
                  </a:cubicBezTo>
                  <a:lnTo>
                    <a:pt x="209263" y="170339"/>
                  </a:lnTo>
                  <a:cubicBezTo>
                    <a:pt x="209425" y="175285"/>
                    <a:pt x="213559" y="179339"/>
                    <a:pt x="218584" y="179339"/>
                  </a:cubicBezTo>
                  <a:lnTo>
                    <a:pt x="236576" y="179339"/>
                  </a:lnTo>
                  <a:cubicBezTo>
                    <a:pt x="240223" y="179339"/>
                    <a:pt x="243546" y="177231"/>
                    <a:pt x="245005" y="173906"/>
                  </a:cubicBezTo>
                  <a:lnTo>
                    <a:pt x="260404" y="177717"/>
                  </a:lnTo>
                  <a:cubicBezTo>
                    <a:pt x="268995" y="179825"/>
                    <a:pt x="275073" y="187527"/>
                    <a:pt x="275073" y="196364"/>
                  </a:cubicBezTo>
                  <a:lnTo>
                    <a:pt x="275073" y="197581"/>
                  </a:lnTo>
                  <a:lnTo>
                    <a:pt x="262430" y="197581"/>
                  </a:lnTo>
                  <a:cubicBezTo>
                    <a:pt x="256757" y="197581"/>
                    <a:pt x="252137" y="202202"/>
                    <a:pt x="252137" y="207877"/>
                  </a:cubicBezTo>
                  <a:lnTo>
                    <a:pt x="252137" y="218336"/>
                  </a:lnTo>
                  <a:cubicBezTo>
                    <a:pt x="245248" y="210228"/>
                    <a:pt x="235279" y="205688"/>
                    <a:pt x="224824" y="205688"/>
                  </a:cubicBezTo>
                  <a:cubicBezTo>
                    <a:pt x="209831" y="205688"/>
                    <a:pt x="196863" y="215012"/>
                    <a:pt x="191595" y="228146"/>
                  </a:cubicBezTo>
                  <a:lnTo>
                    <a:pt x="163391" y="228146"/>
                  </a:lnTo>
                  <a:lnTo>
                    <a:pt x="163391" y="228146"/>
                  </a:lnTo>
                  <a:close/>
                  <a:moveTo>
                    <a:pt x="224905" y="268764"/>
                  </a:moveTo>
                  <a:cubicBezTo>
                    <a:pt x="209831" y="268764"/>
                    <a:pt x="197592" y="256522"/>
                    <a:pt x="197592" y="241442"/>
                  </a:cubicBezTo>
                  <a:cubicBezTo>
                    <a:pt x="197592" y="226200"/>
                    <a:pt x="210155" y="214120"/>
                    <a:pt x="224905" y="214120"/>
                  </a:cubicBezTo>
                  <a:cubicBezTo>
                    <a:pt x="239494" y="214120"/>
                    <a:pt x="252137" y="225957"/>
                    <a:pt x="252218" y="241361"/>
                  </a:cubicBezTo>
                  <a:cubicBezTo>
                    <a:pt x="252218" y="241361"/>
                    <a:pt x="252218" y="241442"/>
                    <a:pt x="252218" y="241442"/>
                  </a:cubicBezTo>
                  <a:cubicBezTo>
                    <a:pt x="252218" y="241442"/>
                    <a:pt x="252218" y="241523"/>
                    <a:pt x="252218" y="241523"/>
                  </a:cubicBezTo>
                  <a:cubicBezTo>
                    <a:pt x="252137" y="256603"/>
                    <a:pt x="239899" y="268764"/>
                    <a:pt x="224905" y="268764"/>
                  </a:cubicBezTo>
                  <a:lnTo>
                    <a:pt x="224905" y="268764"/>
                  </a:lnTo>
                  <a:close/>
                  <a:moveTo>
                    <a:pt x="283421" y="243874"/>
                  </a:moveTo>
                  <a:cubicBezTo>
                    <a:pt x="283421" y="245252"/>
                    <a:pt x="282287" y="246306"/>
                    <a:pt x="280990" y="246306"/>
                  </a:cubicBezTo>
                  <a:lnTo>
                    <a:pt x="260404" y="246306"/>
                  </a:lnTo>
                  <a:cubicBezTo>
                    <a:pt x="260809" y="243064"/>
                    <a:pt x="260809" y="239739"/>
                    <a:pt x="260404" y="236659"/>
                  </a:cubicBezTo>
                  <a:lnTo>
                    <a:pt x="280990" y="236659"/>
                  </a:lnTo>
                  <a:cubicBezTo>
                    <a:pt x="282368" y="236659"/>
                    <a:pt x="283421" y="237794"/>
                    <a:pt x="283421" y="239091"/>
                  </a:cubicBezTo>
                  <a:lnTo>
                    <a:pt x="283421" y="24387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27" name="Google Shape;627;p48"/>
            <p:cNvSpPr/>
            <p:nvPr/>
          </p:nvSpPr>
          <p:spPr>
            <a:xfrm>
              <a:off x="7010013" y="3162052"/>
              <a:ext cx="13535" cy="8593"/>
            </a:xfrm>
            <a:custGeom>
              <a:rect b="b" l="l" r="r" t="t"/>
              <a:pathLst>
                <a:path extrusionOk="0" h="8593" w="13535">
                  <a:moveTo>
                    <a:pt x="9239" y="0"/>
                  </a:moveTo>
                  <a:lnTo>
                    <a:pt x="4296" y="0"/>
                  </a:lnTo>
                  <a:cubicBezTo>
                    <a:pt x="1945" y="0"/>
                    <a:pt x="0" y="1946"/>
                    <a:pt x="0" y="4297"/>
                  </a:cubicBezTo>
                  <a:cubicBezTo>
                    <a:pt x="0" y="6648"/>
                    <a:pt x="1945" y="8594"/>
                    <a:pt x="4296" y="8594"/>
                  </a:cubicBezTo>
                  <a:lnTo>
                    <a:pt x="9239" y="8594"/>
                  </a:lnTo>
                  <a:cubicBezTo>
                    <a:pt x="11590" y="8594"/>
                    <a:pt x="13535" y="6648"/>
                    <a:pt x="13535" y="4297"/>
                  </a:cubicBezTo>
                  <a:cubicBezTo>
                    <a:pt x="13535" y="1946"/>
                    <a:pt x="11590" y="0"/>
                    <a:pt x="9239" y="0"/>
                  </a:cubicBezTo>
                  <a:lnTo>
                    <a:pt x="923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28" name="Google Shape;628;p48"/>
            <p:cNvSpPr/>
            <p:nvPr/>
          </p:nvSpPr>
          <p:spPr>
            <a:xfrm>
              <a:off x="6860401" y="3103192"/>
              <a:ext cx="8590" cy="71508"/>
            </a:xfrm>
            <a:custGeom>
              <a:rect b="b" l="l" r="r" t="t"/>
              <a:pathLst>
                <a:path extrusionOk="0" h="71508" w="8590">
                  <a:moveTo>
                    <a:pt x="4295" y="71508"/>
                  </a:moveTo>
                  <a:cubicBezTo>
                    <a:pt x="6645" y="71508"/>
                    <a:pt x="8591" y="69563"/>
                    <a:pt x="8591" y="67211"/>
                  </a:cubicBezTo>
                  <a:lnTo>
                    <a:pt x="8591" y="4297"/>
                  </a:lnTo>
                  <a:cubicBezTo>
                    <a:pt x="8591" y="1946"/>
                    <a:pt x="6645" y="0"/>
                    <a:pt x="4295" y="0"/>
                  </a:cubicBezTo>
                  <a:cubicBezTo>
                    <a:pt x="1945" y="0"/>
                    <a:pt x="0" y="1946"/>
                    <a:pt x="0" y="4297"/>
                  </a:cubicBezTo>
                  <a:lnTo>
                    <a:pt x="0" y="67211"/>
                  </a:lnTo>
                  <a:cubicBezTo>
                    <a:pt x="81" y="69563"/>
                    <a:pt x="1945" y="71508"/>
                    <a:pt x="4295" y="71508"/>
                  </a:cubicBezTo>
                  <a:lnTo>
                    <a:pt x="4295" y="7150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29" name="Google Shape;629;p48"/>
            <p:cNvSpPr/>
            <p:nvPr/>
          </p:nvSpPr>
          <p:spPr>
            <a:xfrm>
              <a:off x="6881068" y="3103192"/>
              <a:ext cx="8590" cy="71508"/>
            </a:xfrm>
            <a:custGeom>
              <a:rect b="b" l="l" r="r" t="t"/>
              <a:pathLst>
                <a:path extrusionOk="0" h="71508" w="8590">
                  <a:moveTo>
                    <a:pt x="4295" y="71508"/>
                  </a:moveTo>
                  <a:cubicBezTo>
                    <a:pt x="6646" y="71508"/>
                    <a:pt x="8591" y="69563"/>
                    <a:pt x="8591" y="67211"/>
                  </a:cubicBezTo>
                  <a:lnTo>
                    <a:pt x="8591" y="4297"/>
                  </a:lnTo>
                  <a:cubicBezTo>
                    <a:pt x="8591" y="1946"/>
                    <a:pt x="6646" y="0"/>
                    <a:pt x="4295" y="0"/>
                  </a:cubicBezTo>
                  <a:cubicBezTo>
                    <a:pt x="1945" y="0"/>
                    <a:pt x="0" y="1946"/>
                    <a:pt x="0" y="4297"/>
                  </a:cubicBezTo>
                  <a:lnTo>
                    <a:pt x="0" y="67211"/>
                  </a:lnTo>
                  <a:cubicBezTo>
                    <a:pt x="0" y="69563"/>
                    <a:pt x="1945" y="71508"/>
                    <a:pt x="4295" y="71508"/>
                  </a:cubicBezTo>
                  <a:lnTo>
                    <a:pt x="4295" y="7150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30" name="Google Shape;630;p48"/>
            <p:cNvSpPr/>
            <p:nvPr/>
          </p:nvSpPr>
          <p:spPr>
            <a:xfrm>
              <a:off x="6901734" y="3103192"/>
              <a:ext cx="8590" cy="71508"/>
            </a:xfrm>
            <a:custGeom>
              <a:rect b="b" l="l" r="r" t="t"/>
              <a:pathLst>
                <a:path extrusionOk="0" h="71508" w="8590">
                  <a:moveTo>
                    <a:pt x="4296" y="71508"/>
                  </a:moveTo>
                  <a:cubicBezTo>
                    <a:pt x="6646" y="71508"/>
                    <a:pt x="8591" y="69563"/>
                    <a:pt x="8591" y="67211"/>
                  </a:cubicBezTo>
                  <a:lnTo>
                    <a:pt x="8591" y="4297"/>
                  </a:lnTo>
                  <a:cubicBezTo>
                    <a:pt x="8591" y="1946"/>
                    <a:pt x="6646" y="0"/>
                    <a:pt x="4296" y="0"/>
                  </a:cubicBezTo>
                  <a:cubicBezTo>
                    <a:pt x="1945" y="0"/>
                    <a:pt x="0" y="1946"/>
                    <a:pt x="0" y="4297"/>
                  </a:cubicBezTo>
                  <a:lnTo>
                    <a:pt x="0" y="67211"/>
                  </a:lnTo>
                  <a:cubicBezTo>
                    <a:pt x="0" y="69563"/>
                    <a:pt x="1864" y="71508"/>
                    <a:pt x="4296" y="71508"/>
                  </a:cubicBezTo>
                  <a:lnTo>
                    <a:pt x="4296" y="7150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31" name="Google Shape;631;p48"/>
            <p:cNvSpPr/>
            <p:nvPr/>
          </p:nvSpPr>
          <p:spPr>
            <a:xfrm>
              <a:off x="6922320" y="3103192"/>
              <a:ext cx="8590" cy="71508"/>
            </a:xfrm>
            <a:custGeom>
              <a:rect b="b" l="l" r="r" t="t"/>
              <a:pathLst>
                <a:path extrusionOk="0" h="71508" w="8590">
                  <a:moveTo>
                    <a:pt x="4296" y="71508"/>
                  </a:moveTo>
                  <a:cubicBezTo>
                    <a:pt x="6646" y="71508"/>
                    <a:pt x="8591" y="69563"/>
                    <a:pt x="8591" y="67211"/>
                  </a:cubicBezTo>
                  <a:lnTo>
                    <a:pt x="8591" y="4297"/>
                  </a:lnTo>
                  <a:cubicBezTo>
                    <a:pt x="8591" y="1946"/>
                    <a:pt x="6646" y="0"/>
                    <a:pt x="4296" y="0"/>
                  </a:cubicBezTo>
                  <a:cubicBezTo>
                    <a:pt x="1946" y="0"/>
                    <a:pt x="0" y="1946"/>
                    <a:pt x="0" y="4297"/>
                  </a:cubicBezTo>
                  <a:lnTo>
                    <a:pt x="0" y="67211"/>
                  </a:lnTo>
                  <a:cubicBezTo>
                    <a:pt x="0" y="69563"/>
                    <a:pt x="1946" y="71508"/>
                    <a:pt x="4296" y="71508"/>
                  </a:cubicBezTo>
                  <a:lnTo>
                    <a:pt x="4296" y="7150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32" name="Google Shape;632;p48"/>
            <p:cNvSpPr/>
            <p:nvPr/>
          </p:nvSpPr>
          <p:spPr>
            <a:xfrm>
              <a:off x="6942987" y="3103192"/>
              <a:ext cx="8590" cy="71508"/>
            </a:xfrm>
            <a:custGeom>
              <a:rect b="b" l="l" r="r" t="t"/>
              <a:pathLst>
                <a:path extrusionOk="0" h="71508" w="8590">
                  <a:moveTo>
                    <a:pt x="4295" y="71508"/>
                  </a:moveTo>
                  <a:cubicBezTo>
                    <a:pt x="6645" y="71508"/>
                    <a:pt x="8591" y="69563"/>
                    <a:pt x="8591" y="67211"/>
                  </a:cubicBezTo>
                  <a:lnTo>
                    <a:pt x="8591" y="4297"/>
                  </a:lnTo>
                  <a:cubicBezTo>
                    <a:pt x="8591" y="1946"/>
                    <a:pt x="6645" y="0"/>
                    <a:pt x="4295" y="0"/>
                  </a:cubicBezTo>
                  <a:cubicBezTo>
                    <a:pt x="1945" y="0"/>
                    <a:pt x="0" y="1946"/>
                    <a:pt x="0" y="4297"/>
                  </a:cubicBezTo>
                  <a:lnTo>
                    <a:pt x="0" y="67211"/>
                  </a:lnTo>
                  <a:cubicBezTo>
                    <a:pt x="0" y="69563"/>
                    <a:pt x="1864" y="71508"/>
                    <a:pt x="4295" y="71508"/>
                  </a:cubicBezTo>
                  <a:lnTo>
                    <a:pt x="4295" y="7150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33" name="Google Shape;633;p48"/>
            <p:cNvSpPr/>
            <p:nvPr/>
          </p:nvSpPr>
          <p:spPr>
            <a:xfrm>
              <a:off x="6963573" y="3103192"/>
              <a:ext cx="8590" cy="71508"/>
            </a:xfrm>
            <a:custGeom>
              <a:rect b="b" l="l" r="r" t="t"/>
              <a:pathLst>
                <a:path extrusionOk="0" h="71508" w="8590">
                  <a:moveTo>
                    <a:pt x="4295" y="71508"/>
                  </a:moveTo>
                  <a:cubicBezTo>
                    <a:pt x="6646" y="71508"/>
                    <a:pt x="8591" y="69563"/>
                    <a:pt x="8591" y="67211"/>
                  </a:cubicBezTo>
                  <a:lnTo>
                    <a:pt x="8591" y="4297"/>
                  </a:lnTo>
                  <a:cubicBezTo>
                    <a:pt x="8591" y="1946"/>
                    <a:pt x="6646" y="0"/>
                    <a:pt x="4295" y="0"/>
                  </a:cubicBezTo>
                  <a:cubicBezTo>
                    <a:pt x="1945" y="0"/>
                    <a:pt x="0" y="1946"/>
                    <a:pt x="0" y="4297"/>
                  </a:cubicBezTo>
                  <a:lnTo>
                    <a:pt x="0" y="67211"/>
                  </a:lnTo>
                  <a:cubicBezTo>
                    <a:pt x="0" y="69563"/>
                    <a:pt x="1945" y="71508"/>
                    <a:pt x="4295" y="71508"/>
                  </a:cubicBezTo>
                  <a:lnTo>
                    <a:pt x="4295" y="7150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634" name="Google Shape;634;p48"/>
          <p:cNvGrpSpPr/>
          <p:nvPr/>
        </p:nvGrpSpPr>
        <p:grpSpPr>
          <a:xfrm>
            <a:off x="5602327" y="3803301"/>
            <a:ext cx="306899" cy="360138"/>
            <a:chOff x="6239419" y="4367801"/>
            <a:chExt cx="248723" cy="291870"/>
          </a:xfrm>
        </p:grpSpPr>
        <p:sp>
          <p:nvSpPr>
            <p:cNvPr id="635" name="Google Shape;635;p48"/>
            <p:cNvSpPr/>
            <p:nvPr/>
          </p:nvSpPr>
          <p:spPr>
            <a:xfrm>
              <a:off x="6391706" y="4554031"/>
              <a:ext cx="29744" cy="41996"/>
            </a:xfrm>
            <a:custGeom>
              <a:rect b="b" l="l" r="r" t="t"/>
              <a:pathLst>
                <a:path extrusionOk="0" h="41996" w="29744">
                  <a:moveTo>
                    <a:pt x="19127" y="37700"/>
                  </a:moveTo>
                  <a:lnTo>
                    <a:pt x="19127" y="8594"/>
                  </a:lnTo>
                  <a:lnTo>
                    <a:pt x="25449" y="8594"/>
                  </a:lnTo>
                  <a:cubicBezTo>
                    <a:pt x="27799" y="8594"/>
                    <a:pt x="29744" y="6648"/>
                    <a:pt x="29744" y="4297"/>
                  </a:cubicBezTo>
                  <a:cubicBezTo>
                    <a:pt x="29744" y="1946"/>
                    <a:pt x="27799" y="0"/>
                    <a:pt x="25449" y="0"/>
                  </a:cubicBezTo>
                  <a:lnTo>
                    <a:pt x="4295" y="0"/>
                  </a:lnTo>
                  <a:cubicBezTo>
                    <a:pt x="1945" y="0"/>
                    <a:pt x="0" y="1946"/>
                    <a:pt x="0" y="4297"/>
                  </a:cubicBezTo>
                  <a:cubicBezTo>
                    <a:pt x="0" y="6648"/>
                    <a:pt x="1945" y="8594"/>
                    <a:pt x="4295" y="8594"/>
                  </a:cubicBezTo>
                  <a:lnTo>
                    <a:pt x="10617" y="8594"/>
                  </a:lnTo>
                  <a:lnTo>
                    <a:pt x="10617" y="37700"/>
                  </a:lnTo>
                  <a:cubicBezTo>
                    <a:pt x="10617" y="40051"/>
                    <a:pt x="12562" y="41997"/>
                    <a:pt x="14912" y="41997"/>
                  </a:cubicBezTo>
                  <a:cubicBezTo>
                    <a:pt x="17263" y="41997"/>
                    <a:pt x="19127" y="40051"/>
                    <a:pt x="19127" y="37700"/>
                  </a:cubicBezTo>
                  <a:lnTo>
                    <a:pt x="19127" y="377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36" name="Google Shape;636;p48"/>
            <p:cNvSpPr/>
            <p:nvPr/>
          </p:nvSpPr>
          <p:spPr>
            <a:xfrm>
              <a:off x="6327760" y="4554112"/>
              <a:ext cx="30473" cy="41915"/>
            </a:xfrm>
            <a:custGeom>
              <a:rect b="b" l="l" r="r" t="t"/>
              <a:pathLst>
                <a:path extrusionOk="0" h="41915" w="30473">
                  <a:moveTo>
                    <a:pt x="30474" y="4297"/>
                  </a:moveTo>
                  <a:cubicBezTo>
                    <a:pt x="30474" y="1946"/>
                    <a:pt x="28529" y="0"/>
                    <a:pt x="26178" y="0"/>
                  </a:cubicBezTo>
                  <a:cubicBezTo>
                    <a:pt x="23828" y="0"/>
                    <a:pt x="21883" y="1946"/>
                    <a:pt x="21883" y="4297"/>
                  </a:cubicBezTo>
                  <a:lnTo>
                    <a:pt x="21883" y="26674"/>
                  </a:lnTo>
                  <a:cubicBezTo>
                    <a:pt x="21883" y="30322"/>
                    <a:pt x="18884" y="33322"/>
                    <a:pt x="15237" y="33322"/>
                  </a:cubicBezTo>
                  <a:cubicBezTo>
                    <a:pt x="11590" y="33322"/>
                    <a:pt x="8591" y="30322"/>
                    <a:pt x="8591" y="26674"/>
                  </a:cubicBezTo>
                  <a:lnTo>
                    <a:pt x="8591" y="4297"/>
                  </a:lnTo>
                  <a:cubicBezTo>
                    <a:pt x="8591" y="1946"/>
                    <a:pt x="6646" y="0"/>
                    <a:pt x="4296" y="0"/>
                  </a:cubicBezTo>
                  <a:cubicBezTo>
                    <a:pt x="1945" y="0"/>
                    <a:pt x="0" y="1946"/>
                    <a:pt x="0" y="4297"/>
                  </a:cubicBezTo>
                  <a:lnTo>
                    <a:pt x="0" y="26674"/>
                  </a:lnTo>
                  <a:cubicBezTo>
                    <a:pt x="0" y="35105"/>
                    <a:pt x="6808" y="41916"/>
                    <a:pt x="15237" y="41916"/>
                  </a:cubicBezTo>
                  <a:cubicBezTo>
                    <a:pt x="23666" y="41916"/>
                    <a:pt x="30474" y="35105"/>
                    <a:pt x="30474" y="26674"/>
                  </a:cubicBezTo>
                  <a:lnTo>
                    <a:pt x="30474" y="42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37" name="Google Shape;637;p48"/>
            <p:cNvSpPr/>
            <p:nvPr/>
          </p:nvSpPr>
          <p:spPr>
            <a:xfrm>
              <a:off x="6291937" y="4554112"/>
              <a:ext cx="30959" cy="41915"/>
            </a:xfrm>
            <a:custGeom>
              <a:rect b="b" l="l" r="r" t="t"/>
              <a:pathLst>
                <a:path extrusionOk="0" h="41915" w="30959">
                  <a:moveTo>
                    <a:pt x="9969" y="0"/>
                  </a:moveTo>
                  <a:lnTo>
                    <a:pt x="4295" y="0"/>
                  </a:lnTo>
                  <a:cubicBezTo>
                    <a:pt x="1945" y="0"/>
                    <a:pt x="0" y="1946"/>
                    <a:pt x="0" y="4297"/>
                  </a:cubicBezTo>
                  <a:lnTo>
                    <a:pt x="0" y="37619"/>
                  </a:lnTo>
                  <a:cubicBezTo>
                    <a:pt x="0" y="39970"/>
                    <a:pt x="1945" y="41916"/>
                    <a:pt x="4295" y="41916"/>
                  </a:cubicBezTo>
                  <a:lnTo>
                    <a:pt x="9969" y="41916"/>
                  </a:lnTo>
                  <a:cubicBezTo>
                    <a:pt x="21558" y="41916"/>
                    <a:pt x="30960" y="32511"/>
                    <a:pt x="30960" y="20917"/>
                  </a:cubicBezTo>
                  <a:cubicBezTo>
                    <a:pt x="30960" y="9324"/>
                    <a:pt x="21558" y="0"/>
                    <a:pt x="9969" y="0"/>
                  </a:cubicBezTo>
                  <a:lnTo>
                    <a:pt x="9969" y="0"/>
                  </a:lnTo>
                  <a:close/>
                  <a:moveTo>
                    <a:pt x="9969" y="33322"/>
                  </a:moveTo>
                  <a:lnTo>
                    <a:pt x="8591" y="33322"/>
                  </a:lnTo>
                  <a:lnTo>
                    <a:pt x="8591" y="8513"/>
                  </a:lnTo>
                  <a:lnTo>
                    <a:pt x="9969" y="8513"/>
                  </a:lnTo>
                  <a:cubicBezTo>
                    <a:pt x="16777" y="8513"/>
                    <a:pt x="22369" y="14107"/>
                    <a:pt x="22369" y="20917"/>
                  </a:cubicBezTo>
                  <a:cubicBezTo>
                    <a:pt x="22369" y="27728"/>
                    <a:pt x="16777" y="33322"/>
                    <a:pt x="9969" y="33322"/>
                  </a:cubicBezTo>
                  <a:lnTo>
                    <a:pt x="9969" y="3332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38" name="Google Shape;638;p48"/>
            <p:cNvSpPr/>
            <p:nvPr/>
          </p:nvSpPr>
          <p:spPr>
            <a:xfrm>
              <a:off x="6239419" y="4554112"/>
              <a:ext cx="8590" cy="41915"/>
            </a:xfrm>
            <a:custGeom>
              <a:rect b="b" l="l" r="r" t="t"/>
              <a:pathLst>
                <a:path extrusionOk="0" h="41915" w="8590">
                  <a:moveTo>
                    <a:pt x="8591" y="37619"/>
                  </a:moveTo>
                  <a:lnTo>
                    <a:pt x="8591" y="4297"/>
                  </a:lnTo>
                  <a:cubicBezTo>
                    <a:pt x="8591" y="1946"/>
                    <a:pt x="6645" y="0"/>
                    <a:pt x="4295" y="0"/>
                  </a:cubicBezTo>
                  <a:cubicBezTo>
                    <a:pt x="1945" y="0"/>
                    <a:pt x="0" y="1946"/>
                    <a:pt x="0" y="4297"/>
                  </a:cubicBezTo>
                  <a:lnTo>
                    <a:pt x="0" y="37619"/>
                  </a:lnTo>
                  <a:cubicBezTo>
                    <a:pt x="0" y="39970"/>
                    <a:pt x="1945" y="41916"/>
                    <a:pt x="4295" y="41916"/>
                  </a:cubicBezTo>
                  <a:cubicBezTo>
                    <a:pt x="6645" y="41916"/>
                    <a:pt x="8591" y="39970"/>
                    <a:pt x="8591" y="37619"/>
                  </a:cubicBezTo>
                  <a:lnTo>
                    <a:pt x="8591" y="376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39" name="Google Shape;639;p48"/>
            <p:cNvSpPr/>
            <p:nvPr/>
          </p:nvSpPr>
          <p:spPr>
            <a:xfrm>
              <a:off x="6362772" y="4554031"/>
              <a:ext cx="26583" cy="41996"/>
            </a:xfrm>
            <a:custGeom>
              <a:rect b="b" l="l" r="r" t="t"/>
              <a:pathLst>
                <a:path extrusionOk="0" h="41996" w="26583">
                  <a:moveTo>
                    <a:pt x="26584" y="29349"/>
                  </a:moveTo>
                  <a:cubicBezTo>
                    <a:pt x="26584" y="22377"/>
                    <a:pt x="20667" y="16701"/>
                    <a:pt x="13292" y="16701"/>
                  </a:cubicBezTo>
                  <a:cubicBezTo>
                    <a:pt x="10698" y="16701"/>
                    <a:pt x="8591" y="14918"/>
                    <a:pt x="8591" y="12648"/>
                  </a:cubicBezTo>
                  <a:cubicBezTo>
                    <a:pt x="8591" y="10378"/>
                    <a:pt x="10698" y="8594"/>
                    <a:pt x="13292" y="8594"/>
                  </a:cubicBezTo>
                  <a:cubicBezTo>
                    <a:pt x="15156" y="8594"/>
                    <a:pt x="16777" y="9567"/>
                    <a:pt x="17587" y="10945"/>
                  </a:cubicBezTo>
                  <a:cubicBezTo>
                    <a:pt x="18722" y="13053"/>
                    <a:pt x="21315" y="13864"/>
                    <a:pt x="23342" y="12729"/>
                  </a:cubicBezTo>
                  <a:cubicBezTo>
                    <a:pt x="25449" y="11594"/>
                    <a:pt x="26259" y="8999"/>
                    <a:pt x="25124" y="6972"/>
                  </a:cubicBezTo>
                  <a:cubicBezTo>
                    <a:pt x="22855" y="2675"/>
                    <a:pt x="18317" y="0"/>
                    <a:pt x="13292" y="0"/>
                  </a:cubicBezTo>
                  <a:cubicBezTo>
                    <a:pt x="5997" y="0"/>
                    <a:pt x="0" y="5675"/>
                    <a:pt x="0" y="12648"/>
                  </a:cubicBezTo>
                  <a:cubicBezTo>
                    <a:pt x="0" y="19620"/>
                    <a:pt x="5916" y="25295"/>
                    <a:pt x="13292" y="25295"/>
                  </a:cubicBezTo>
                  <a:cubicBezTo>
                    <a:pt x="15885" y="25295"/>
                    <a:pt x="17992" y="27079"/>
                    <a:pt x="17992" y="29349"/>
                  </a:cubicBezTo>
                  <a:cubicBezTo>
                    <a:pt x="17992" y="31619"/>
                    <a:pt x="15885" y="33403"/>
                    <a:pt x="13292" y="33403"/>
                  </a:cubicBezTo>
                  <a:cubicBezTo>
                    <a:pt x="11427" y="33403"/>
                    <a:pt x="9726" y="32430"/>
                    <a:pt x="8996" y="30971"/>
                  </a:cubicBezTo>
                  <a:cubicBezTo>
                    <a:pt x="7942" y="28863"/>
                    <a:pt x="5349" y="27971"/>
                    <a:pt x="3242" y="29025"/>
                  </a:cubicBezTo>
                  <a:cubicBezTo>
                    <a:pt x="1135" y="30079"/>
                    <a:pt x="243" y="32673"/>
                    <a:pt x="1297" y="34781"/>
                  </a:cubicBezTo>
                  <a:cubicBezTo>
                    <a:pt x="3485" y="39159"/>
                    <a:pt x="8186" y="41997"/>
                    <a:pt x="13292" y="41997"/>
                  </a:cubicBezTo>
                  <a:cubicBezTo>
                    <a:pt x="20667" y="41997"/>
                    <a:pt x="26584" y="36322"/>
                    <a:pt x="26584" y="29349"/>
                  </a:cubicBezTo>
                  <a:lnTo>
                    <a:pt x="26584" y="293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40" name="Google Shape;640;p48"/>
            <p:cNvSpPr/>
            <p:nvPr/>
          </p:nvSpPr>
          <p:spPr>
            <a:xfrm>
              <a:off x="6254413" y="4554072"/>
              <a:ext cx="31689" cy="41874"/>
            </a:xfrm>
            <a:custGeom>
              <a:rect b="b" l="l" r="r" t="t"/>
              <a:pathLst>
                <a:path extrusionOk="0" h="41874" w="31689">
                  <a:moveTo>
                    <a:pt x="2999" y="202"/>
                  </a:moveTo>
                  <a:cubicBezTo>
                    <a:pt x="1216" y="769"/>
                    <a:pt x="0" y="2391"/>
                    <a:pt x="0" y="4256"/>
                  </a:cubicBezTo>
                  <a:lnTo>
                    <a:pt x="0" y="37577"/>
                  </a:lnTo>
                  <a:cubicBezTo>
                    <a:pt x="0" y="39929"/>
                    <a:pt x="1945" y="41875"/>
                    <a:pt x="4295" y="41875"/>
                  </a:cubicBezTo>
                  <a:cubicBezTo>
                    <a:pt x="6646" y="41875"/>
                    <a:pt x="8591" y="39929"/>
                    <a:pt x="8591" y="37577"/>
                  </a:cubicBezTo>
                  <a:lnTo>
                    <a:pt x="8591" y="17957"/>
                  </a:lnTo>
                  <a:lnTo>
                    <a:pt x="23828" y="40010"/>
                  </a:lnTo>
                  <a:cubicBezTo>
                    <a:pt x="24638" y="41226"/>
                    <a:pt x="25935" y="41875"/>
                    <a:pt x="27394" y="41875"/>
                  </a:cubicBezTo>
                  <a:cubicBezTo>
                    <a:pt x="27799" y="41875"/>
                    <a:pt x="28285" y="41793"/>
                    <a:pt x="28690" y="41712"/>
                  </a:cubicBezTo>
                  <a:cubicBezTo>
                    <a:pt x="30474" y="41145"/>
                    <a:pt x="31689" y="39523"/>
                    <a:pt x="31689" y="37659"/>
                  </a:cubicBezTo>
                  <a:lnTo>
                    <a:pt x="31689" y="4337"/>
                  </a:lnTo>
                  <a:cubicBezTo>
                    <a:pt x="31689" y="1986"/>
                    <a:pt x="29744" y="40"/>
                    <a:pt x="27394" y="40"/>
                  </a:cubicBezTo>
                  <a:cubicBezTo>
                    <a:pt x="25043" y="40"/>
                    <a:pt x="23098" y="1986"/>
                    <a:pt x="23098" y="4337"/>
                  </a:cubicBezTo>
                  <a:lnTo>
                    <a:pt x="23098" y="23957"/>
                  </a:lnTo>
                  <a:lnTo>
                    <a:pt x="7861" y="1904"/>
                  </a:lnTo>
                  <a:cubicBezTo>
                    <a:pt x="6727" y="283"/>
                    <a:pt x="4781" y="-366"/>
                    <a:pt x="2999" y="202"/>
                  </a:cubicBezTo>
                  <a:lnTo>
                    <a:pt x="2999" y="2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641" name="Google Shape;641;p48"/>
            <p:cNvGrpSpPr/>
            <p:nvPr/>
          </p:nvGrpSpPr>
          <p:grpSpPr>
            <a:xfrm>
              <a:off x="6426070" y="4554009"/>
              <a:ext cx="62072" cy="42018"/>
              <a:chOff x="6426070" y="4554009"/>
              <a:chExt cx="62072" cy="42018"/>
            </a:xfrm>
          </p:grpSpPr>
          <p:sp>
            <p:nvSpPr>
              <p:cNvPr id="642" name="Google Shape;642;p48"/>
              <p:cNvSpPr/>
              <p:nvPr/>
            </p:nvSpPr>
            <p:spPr>
              <a:xfrm>
                <a:off x="6426070" y="4554112"/>
                <a:ext cx="28042" cy="41915"/>
              </a:xfrm>
              <a:custGeom>
                <a:rect b="b" l="l" r="r" t="t"/>
                <a:pathLst>
                  <a:path extrusionOk="0" h="41915" w="28042">
                    <a:moveTo>
                      <a:pt x="28042" y="13539"/>
                    </a:moveTo>
                    <a:cubicBezTo>
                      <a:pt x="28042" y="6081"/>
                      <a:pt x="21964" y="0"/>
                      <a:pt x="14507" y="0"/>
                    </a:cubicBezTo>
                    <a:lnTo>
                      <a:pt x="4296" y="0"/>
                    </a:lnTo>
                    <a:cubicBezTo>
                      <a:pt x="1945" y="0"/>
                      <a:pt x="0" y="1946"/>
                      <a:pt x="0" y="4297"/>
                    </a:cubicBezTo>
                    <a:lnTo>
                      <a:pt x="0" y="37619"/>
                    </a:lnTo>
                    <a:cubicBezTo>
                      <a:pt x="0" y="39970"/>
                      <a:pt x="1945" y="41916"/>
                      <a:pt x="4296" y="41916"/>
                    </a:cubicBezTo>
                    <a:cubicBezTo>
                      <a:pt x="6646" y="41916"/>
                      <a:pt x="8591" y="39970"/>
                      <a:pt x="8591" y="37619"/>
                    </a:cubicBezTo>
                    <a:lnTo>
                      <a:pt x="8591" y="28538"/>
                    </a:lnTo>
                    <a:lnTo>
                      <a:pt x="18803" y="40456"/>
                    </a:lnTo>
                    <a:cubicBezTo>
                      <a:pt x="19613" y="41429"/>
                      <a:pt x="20829" y="41916"/>
                      <a:pt x="22045" y="41916"/>
                    </a:cubicBezTo>
                    <a:cubicBezTo>
                      <a:pt x="23018" y="41916"/>
                      <a:pt x="23990" y="41591"/>
                      <a:pt x="24800" y="40862"/>
                    </a:cubicBezTo>
                    <a:cubicBezTo>
                      <a:pt x="26584" y="39321"/>
                      <a:pt x="26827" y="36646"/>
                      <a:pt x="25287" y="34781"/>
                    </a:cubicBezTo>
                    <a:lnTo>
                      <a:pt x="18236" y="26511"/>
                    </a:lnTo>
                    <a:cubicBezTo>
                      <a:pt x="23909" y="24971"/>
                      <a:pt x="28042" y="19701"/>
                      <a:pt x="28042" y="13539"/>
                    </a:cubicBezTo>
                    <a:lnTo>
                      <a:pt x="28042" y="13539"/>
                    </a:lnTo>
                    <a:close/>
                    <a:moveTo>
                      <a:pt x="14507" y="18566"/>
                    </a:moveTo>
                    <a:lnTo>
                      <a:pt x="8591" y="18566"/>
                    </a:lnTo>
                    <a:lnTo>
                      <a:pt x="8591" y="8594"/>
                    </a:lnTo>
                    <a:lnTo>
                      <a:pt x="14507" y="8594"/>
                    </a:lnTo>
                    <a:cubicBezTo>
                      <a:pt x="17263" y="8594"/>
                      <a:pt x="19532" y="10864"/>
                      <a:pt x="19532" y="13621"/>
                    </a:cubicBezTo>
                    <a:cubicBezTo>
                      <a:pt x="19532" y="16296"/>
                      <a:pt x="17263" y="18566"/>
                      <a:pt x="14507" y="18566"/>
                    </a:cubicBezTo>
                    <a:lnTo>
                      <a:pt x="14507" y="1856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43" name="Google Shape;643;p48"/>
              <p:cNvSpPr/>
              <p:nvPr/>
            </p:nvSpPr>
            <p:spPr>
              <a:xfrm>
                <a:off x="6456685" y="4554009"/>
                <a:ext cx="31457" cy="41937"/>
              </a:xfrm>
              <a:custGeom>
                <a:rect b="b" l="l" r="r" t="t"/>
                <a:pathLst>
                  <a:path extrusionOk="0" h="41937" w="31457">
                    <a:moveTo>
                      <a:pt x="29765" y="994"/>
                    </a:moveTo>
                    <a:cubicBezTo>
                      <a:pt x="27901" y="-465"/>
                      <a:pt x="25227" y="-141"/>
                      <a:pt x="23768" y="1724"/>
                    </a:cubicBezTo>
                    <a:lnTo>
                      <a:pt x="18095" y="9020"/>
                    </a:lnTo>
                    <a:cubicBezTo>
                      <a:pt x="18095" y="9020"/>
                      <a:pt x="18095" y="9020"/>
                      <a:pt x="18095" y="9020"/>
                    </a:cubicBezTo>
                    <a:cubicBezTo>
                      <a:pt x="18095" y="9020"/>
                      <a:pt x="18095" y="9020"/>
                      <a:pt x="18095" y="9020"/>
                    </a:cubicBezTo>
                    <a:lnTo>
                      <a:pt x="17932" y="9264"/>
                    </a:lnTo>
                    <a:cubicBezTo>
                      <a:pt x="17527" y="9750"/>
                      <a:pt x="16879" y="10642"/>
                      <a:pt x="15744" y="12101"/>
                    </a:cubicBezTo>
                    <a:lnTo>
                      <a:pt x="7640" y="1643"/>
                    </a:lnTo>
                    <a:cubicBezTo>
                      <a:pt x="6180" y="-222"/>
                      <a:pt x="3506" y="-546"/>
                      <a:pt x="1642" y="913"/>
                    </a:cubicBezTo>
                    <a:cubicBezTo>
                      <a:pt x="-222" y="2372"/>
                      <a:pt x="-546" y="5048"/>
                      <a:pt x="913" y="6913"/>
                    </a:cubicBezTo>
                    <a:lnTo>
                      <a:pt x="11530" y="20533"/>
                    </a:lnTo>
                    <a:lnTo>
                      <a:pt x="11530" y="37640"/>
                    </a:lnTo>
                    <a:cubicBezTo>
                      <a:pt x="11530" y="39991"/>
                      <a:pt x="13475" y="41937"/>
                      <a:pt x="15825" y="41937"/>
                    </a:cubicBezTo>
                    <a:cubicBezTo>
                      <a:pt x="18176" y="41937"/>
                      <a:pt x="20121" y="39991"/>
                      <a:pt x="20121" y="37640"/>
                    </a:cubicBezTo>
                    <a:lnTo>
                      <a:pt x="20121" y="20533"/>
                    </a:lnTo>
                    <a:lnTo>
                      <a:pt x="25064" y="14209"/>
                    </a:lnTo>
                    <a:cubicBezTo>
                      <a:pt x="25064" y="14209"/>
                      <a:pt x="25064" y="14209"/>
                      <a:pt x="25064" y="14209"/>
                    </a:cubicBezTo>
                    <a:lnTo>
                      <a:pt x="30738" y="6913"/>
                    </a:lnTo>
                    <a:cubicBezTo>
                      <a:pt x="31954" y="5129"/>
                      <a:pt x="31629" y="2453"/>
                      <a:pt x="29765" y="994"/>
                    </a:cubicBezTo>
                    <a:lnTo>
                      <a:pt x="29765" y="9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644" name="Google Shape;644;p48"/>
            <p:cNvSpPr/>
            <p:nvPr/>
          </p:nvSpPr>
          <p:spPr>
            <a:xfrm>
              <a:off x="6319606" y="4608186"/>
              <a:ext cx="36519" cy="51485"/>
            </a:xfrm>
            <a:custGeom>
              <a:rect b="b" l="l" r="r" t="t"/>
              <a:pathLst>
                <a:path extrusionOk="0" h="51485" w="36519">
                  <a:moveTo>
                    <a:pt x="26308" y="51485"/>
                  </a:moveTo>
                  <a:cubicBezTo>
                    <a:pt x="28659" y="51485"/>
                    <a:pt x="30604" y="49540"/>
                    <a:pt x="30604" y="47188"/>
                  </a:cubicBezTo>
                  <a:lnTo>
                    <a:pt x="30604" y="37216"/>
                  </a:lnTo>
                  <a:lnTo>
                    <a:pt x="32225" y="37216"/>
                  </a:lnTo>
                  <a:cubicBezTo>
                    <a:pt x="34575" y="37216"/>
                    <a:pt x="36520" y="35270"/>
                    <a:pt x="36520" y="32919"/>
                  </a:cubicBezTo>
                  <a:cubicBezTo>
                    <a:pt x="36520" y="30568"/>
                    <a:pt x="34575" y="28622"/>
                    <a:pt x="32225" y="28622"/>
                  </a:cubicBezTo>
                  <a:lnTo>
                    <a:pt x="30604" y="28622"/>
                  </a:lnTo>
                  <a:lnTo>
                    <a:pt x="30604" y="6651"/>
                  </a:lnTo>
                  <a:cubicBezTo>
                    <a:pt x="30604" y="3732"/>
                    <a:pt x="28739" y="1219"/>
                    <a:pt x="25984" y="327"/>
                  </a:cubicBezTo>
                  <a:cubicBezTo>
                    <a:pt x="23228" y="-565"/>
                    <a:pt x="20229" y="408"/>
                    <a:pt x="18528" y="2759"/>
                  </a:cubicBezTo>
                  <a:lnTo>
                    <a:pt x="1265" y="26676"/>
                  </a:lnTo>
                  <a:cubicBezTo>
                    <a:pt x="-194" y="28703"/>
                    <a:pt x="-437" y="31298"/>
                    <a:pt x="778" y="33568"/>
                  </a:cubicBezTo>
                  <a:cubicBezTo>
                    <a:pt x="1913" y="35757"/>
                    <a:pt x="4182" y="37135"/>
                    <a:pt x="6695" y="37135"/>
                  </a:cubicBezTo>
                  <a:lnTo>
                    <a:pt x="22174" y="37135"/>
                  </a:lnTo>
                  <a:lnTo>
                    <a:pt x="22174" y="47107"/>
                  </a:lnTo>
                  <a:cubicBezTo>
                    <a:pt x="22013" y="49540"/>
                    <a:pt x="23958" y="51485"/>
                    <a:pt x="26308" y="51485"/>
                  </a:cubicBezTo>
                  <a:lnTo>
                    <a:pt x="26308" y="51485"/>
                  </a:lnTo>
                  <a:close/>
                  <a:moveTo>
                    <a:pt x="10423" y="28622"/>
                  </a:moveTo>
                  <a:lnTo>
                    <a:pt x="22013" y="12569"/>
                  </a:lnTo>
                  <a:lnTo>
                    <a:pt x="22013" y="28622"/>
                  </a:lnTo>
                  <a:lnTo>
                    <a:pt x="10423" y="2862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45" name="Google Shape;645;p48"/>
            <p:cNvSpPr/>
            <p:nvPr/>
          </p:nvSpPr>
          <p:spPr>
            <a:xfrm>
              <a:off x="6360260" y="4650267"/>
              <a:ext cx="8590" cy="9404"/>
            </a:xfrm>
            <a:custGeom>
              <a:rect b="b" l="l" r="r" t="t"/>
              <a:pathLst>
                <a:path extrusionOk="0" h="9404" w="8590">
                  <a:moveTo>
                    <a:pt x="0" y="4297"/>
                  </a:moveTo>
                  <a:lnTo>
                    <a:pt x="0" y="5108"/>
                  </a:lnTo>
                  <a:cubicBezTo>
                    <a:pt x="0" y="7459"/>
                    <a:pt x="1945" y="9405"/>
                    <a:pt x="4295" y="9405"/>
                  </a:cubicBezTo>
                  <a:cubicBezTo>
                    <a:pt x="6646" y="9405"/>
                    <a:pt x="8591" y="7459"/>
                    <a:pt x="8591" y="5108"/>
                  </a:cubicBezTo>
                  <a:lnTo>
                    <a:pt x="8591" y="4297"/>
                  </a:lnTo>
                  <a:cubicBezTo>
                    <a:pt x="8591" y="1946"/>
                    <a:pt x="6646" y="0"/>
                    <a:pt x="4295" y="0"/>
                  </a:cubicBezTo>
                  <a:cubicBezTo>
                    <a:pt x="1945" y="0"/>
                    <a:pt x="0" y="1865"/>
                    <a:pt x="0" y="4297"/>
                  </a:cubicBezTo>
                  <a:lnTo>
                    <a:pt x="0" y="42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46" name="Google Shape;646;p48"/>
            <p:cNvSpPr/>
            <p:nvPr/>
          </p:nvSpPr>
          <p:spPr>
            <a:xfrm>
              <a:off x="6374200" y="4608189"/>
              <a:ext cx="33878" cy="51482"/>
            </a:xfrm>
            <a:custGeom>
              <a:rect b="b" l="l" r="r" t="t"/>
              <a:pathLst>
                <a:path extrusionOk="0" h="51482" w="33878">
                  <a:moveTo>
                    <a:pt x="16939" y="51483"/>
                  </a:moveTo>
                  <a:cubicBezTo>
                    <a:pt x="26260" y="51483"/>
                    <a:pt x="33878" y="43862"/>
                    <a:pt x="33878" y="34538"/>
                  </a:cubicBezTo>
                  <a:lnTo>
                    <a:pt x="33878" y="16945"/>
                  </a:lnTo>
                  <a:cubicBezTo>
                    <a:pt x="33878" y="7621"/>
                    <a:pt x="26260" y="0"/>
                    <a:pt x="16939" y="0"/>
                  </a:cubicBezTo>
                  <a:cubicBezTo>
                    <a:pt x="7618" y="0"/>
                    <a:pt x="0" y="7621"/>
                    <a:pt x="0" y="16945"/>
                  </a:cubicBezTo>
                  <a:lnTo>
                    <a:pt x="0" y="34538"/>
                  </a:lnTo>
                  <a:cubicBezTo>
                    <a:pt x="0" y="43862"/>
                    <a:pt x="7618" y="51483"/>
                    <a:pt x="16939" y="51483"/>
                  </a:cubicBezTo>
                  <a:lnTo>
                    <a:pt x="16939" y="51483"/>
                  </a:lnTo>
                  <a:close/>
                  <a:moveTo>
                    <a:pt x="8591" y="16945"/>
                  </a:moveTo>
                  <a:cubicBezTo>
                    <a:pt x="8591" y="12324"/>
                    <a:pt x="12319" y="8594"/>
                    <a:pt x="16939" y="8594"/>
                  </a:cubicBezTo>
                  <a:cubicBezTo>
                    <a:pt x="21559" y="8594"/>
                    <a:pt x="25287" y="12324"/>
                    <a:pt x="25287" y="16945"/>
                  </a:cubicBezTo>
                  <a:lnTo>
                    <a:pt x="25287" y="34538"/>
                  </a:lnTo>
                  <a:cubicBezTo>
                    <a:pt x="25287" y="39159"/>
                    <a:pt x="21559" y="42889"/>
                    <a:pt x="16939" y="42889"/>
                  </a:cubicBezTo>
                  <a:cubicBezTo>
                    <a:pt x="12319" y="42889"/>
                    <a:pt x="8591" y="39159"/>
                    <a:pt x="8591" y="34538"/>
                  </a:cubicBezTo>
                  <a:lnTo>
                    <a:pt x="8591" y="1694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47" name="Google Shape;647;p48"/>
            <p:cNvSpPr/>
            <p:nvPr/>
          </p:nvSpPr>
          <p:spPr>
            <a:xfrm>
              <a:off x="6294126" y="4484630"/>
              <a:ext cx="23017" cy="8593"/>
            </a:xfrm>
            <a:custGeom>
              <a:rect b="b" l="l" r="r" t="t"/>
              <a:pathLst>
                <a:path extrusionOk="0" h="8593" w="23017">
                  <a:moveTo>
                    <a:pt x="18722" y="0"/>
                  </a:moveTo>
                  <a:lnTo>
                    <a:pt x="4295" y="0"/>
                  </a:lnTo>
                  <a:cubicBezTo>
                    <a:pt x="1945" y="0"/>
                    <a:pt x="0" y="1946"/>
                    <a:pt x="0" y="4297"/>
                  </a:cubicBezTo>
                  <a:cubicBezTo>
                    <a:pt x="0" y="6648"/>
                    <a:pt x="1945" y="8594"/>
                    <a:pt x="4295" y="8594"/>
                  </a:cubicBezTo>
                  <a:lnTo>
                    <a:pt x="18722" y="8594"/>
                  </a:lnTo>
                  <a:cubicBezTo>
                    <a:pt x="21072" y="8594"/>
                    <a:pt x="23017" y="6648"/>
                    <a:pt x="23017" y="4297"/>
                  </a:cubicBezTo>
                  <a:cubicBezTo>
                    <a:pt x="23017" y="1946"/>
                    <a:pt x="21153" y="0"/>
                    <a:pt x="18722" y="0"/>
                  </a:cubicBezTo>
                  <a:lnTo>
                    <a:pt x="1872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48" name="Google Shape;648;p48"/>
            <p:cNvSpPr/>
            <p:nvPr/>
          </p:nvSpPr>
          <p:spPr>
            <a:xfrm>
              <a:off x="6294126" y="4500926"/>
              <a:ext cx="23017" cy="8593"/>
            </a:xfrm>
            <a:custGeom>
              <a:rect b="b" l="l" r="r" t="t"/>
              <a:pathLst>
                <a:path extrusionOk="0" h="8593" w="23017">
                  <a:moveTo>
                    <a:pt x="18722" y="0"/>
                  </a:moveTo>
                  <a:lnTo>
                    <a:pt x="4295" y="0"/>
                  </a:lnTo>
                  <a:cubicBezTo>
                    <a:pt x="1945" y="0"/>
                    <a:pt x="0" y="1946"/>
                    <a:pt x="0" y="4297"/>
                  </a:cubicBezTo>
                  <a:cubicBezTo>
                    <a:pt x="0" y="6648"/>
                    <a:pt x="1945" y="8594"/>
                    <a:pt x="4295" y="8594"/>
                  </a:cubicBezTo>
                  <a:lnTo>
                    <a:pt x="18722" y="8594"/>
                  </a:lnTo>
                  <a:cubicBezTo>
                    <a:pt x="21072" y="8594"/>
                    <a:pt x="23017" y="6648"/>
                    <a:pt x="23017" y="4297"/>
                  </a:cubicBezTo>
                  <a:cubicBezTo>
                    <a:pt x="23017" y="1946"/>
                    <a:pt x="21153" y="0"/>
                    <a:pt x="18722" y="0"/>
                  </a:cubicBezTo>
                  <a:lnTo>
                    <a:pt x="1872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49" name="Google Shape;649;p48"/>
            <p:cNvSpPr/>
            <p:nvPr/>
          </p:nvSpPr>
          <p:spPr>
            <a:xfrm>
              <a:off x="6347859" y="4484630"/>
              <a:ext cx="23017" cy="8593"/>
            </a:xfrm>
            <a:custGeom>
              <a:rect b="b" l="l" r="r" t="t"/>
              <a:pathLst>
                <a:path extrusionOk="0" h="8593" w="23017">
                  <a:moveTo>
                    <a:pt x="18722" y="0"/>
                  </a:moveTo>
                  <a:lnTo>
                    <a:pt x="4296" y="0"/>
                  </a:lnTo>
                  <a:cubicBezTo>
                    <a:pt x="1946" y="0"/>
                    <a:pt x="0" y="1946"/>
                    <a:pt x="0" y="4297"/>
                  </a:cubicBezTo>
                  <a:cubicBezTo>
                    <a:pt x="0" y="6648"/>
                    <a:pt x="1946" y="8594"/>
                    <a:pt x="4296" y="8594"/>
                  </a:cubicBezTo>
                  <a:lnTo>
                    <a:pt x="18722" y="8594"/>
                  </a:lnTo>
                  <a:cubicBezTo>
                    <a:pt x="21072" y="8594"/>
                    <a:pt x="23018" y="6648"/>
                    <a:pt x="23018" y="4297"/>
                  </a:cubicBezTo>
                  <a:cubicBezTo>
                    <a:pt x="23018" y="1946"/>
                    <a:pt x="21072" y="0"/>
                    <a:pt x="18722" y="0"/>
                  </a:cubicBezTo>
                  <a:lnTo>
                    <a:pt x="1872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50" name="Google Shape;650;p48"/>
            <p:cNvSpPr/>
            <p:nvPr/>
          </p:nvSpPr>
          <p:spPr>
            <a:xfrm>
              <a:off x="6347859" y="4500926"/>
              <a:ext cx="23017" cy="8593"/>
            </a:xfrm>
            <a:custGeom>
              <a:rect b="b" l="l" r="r" t="t"/>
              <a:pathLst>
                <a:path extrusionOk="0" h="8593" w="23017">
                  <a:moveTo>
                    <a:pt x="18722" y="0"/>
                  </a:moveTo>
                  <a:lnTo>
                    <a:pt x="4296" y="0"/>
                  </a:lnTo>
                  <a:cubicBezTo>
                    <a:pt x="1946" y="0"/>
                    <a:pt x="0" y="1946"/>
                    <a:pt x="0" y="4297"/>
                  </a:cubicBezTo>
                  <a:cubicBezTo>
                    <a:pt x="0" y="6648"/>
                    <a:pt x="1946" y="8594"/>
                    <a:pt x="4296" y="8594"/>
                  </a:cubicBezTo>
                  <a:lnTo>
                    <a:pt x="18722" y="8594"/>
                  </a:lnTo>
                  <a:cubicBezTo>
                    <a:pt x="21072" y="8594"/>
                    <a:pt x="23018" y="6648"/>
                    <a:pt x="23018" y="4297"/>
                  </a:cubicBezTo>
                  <a:cubicBezTo>
                    <a:pt x="23018" y="1946"/>
                    <a:pt x="21072" y="0"/>
                    <a:pt x="18722" y="0"/>
                  </a:cubicBezTo>
                  <a:lnTo>
                    <a:pt x="1872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51" name="Google Shape;651;p48"/>
            <p:cNvSpPr/>
            <p:nvPr/>
          </p:nvSpPr>
          <p:spPr>
            <a:xfrm>
              <a:off x="6401594" y="4484630"/>
              <a:ext cx="23017" cy="8593"/>
            </a:xfrm>
            <a:custGeom>
              <a:rect b="b" l="l" r="r" t="t"/>
              <a:pathLst>
                <a:path extrusionOk="0" h="8593" w="23017">
                  <a:moveTo>
                    <a:pt x="4296" y="8594"/>
                  </a:moveTo>
                  <a:lnTo>
                    <a:pt x="18722" y="8594"/>
                  </a:lnTo>
                  <a:cubicBezTo>
                    <a:pt x="21072" y="8594"/>
                    <a:pt x="23018" y="6648"/>
                    <a:pt x="23018" y="4297"/>
                  </a:cubicBezTo>
                  <a:cubicBezTo>
                    <a:pt x="23018" y="1946"/>
                    <a:pt x="21072" y="0"/>
                    <a:pt x="18722" y="0"/>
                  </a:cubicBezTo>
                  <a:lnTo>
                    <a:pt x="4296" y="0"/>
                  </a:lnTo>
                  <a:cubicBezTo>
                    <a:pt x="1946" y="0"/>
                    <a:pt x="0" y="1946"/>
                    <a:pt x="0" y="4297"/>
                  </a:cubicBezTo>
                  <a:cubicBezTo>
                    <a:pt x="0" y="6648"/>
                    <a:pt x="1864" y="8594"/>
                    <a:pt x="4296" y="8594"/>
                  </a:cubicBezTo>
                  <a:lnTo>
                    <a:pt x="4296"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52" name="Google Shape;652;p48"/>
            <p:cNvSpPr/>
            <p:nvPr/>
          </p:nvSpPr>
          <p:spPr>
            <a:xfrm>
              <a:off x="6401594" y="4500926"/>
              <a:ext cx="23017" cy="8593"/>
            </a:xfrm>
            <a:custGeom>
              <a:rect b="b" l="l" r="r" t="t"/>
              <a:pathLst>
                <a:path extrusionOk="0" h="8593" w="23017">
                  <a:moveTo>
                    <a:pt x="4296" y="8594"/>
                  </a:moveTo>
                  <a:lnTo>
                    <a:pt x="18722" y="8594"/>
                  </a:lnTo>
                  <a:cubicBezTo>
                    <a:pt x="21072" y="8594"/>
                    <a:pt x="23018" y="6648"/>
                    <a:pt x="23018" y="4297"/>
                  </a:cubicBezTo>
                  <a:cubicBezTo>
                    <a:pt x="23018" y="1946"/>
                    <a:pt x="21072" y="0"/>
                    <a:pt x="18722" y="0"/>
                  </a:cubicBezTo>
                  <a:lnTo>
                    <a:pt x="4296" y="0"/>
                  </a:lnTo>
                  <a:cubicBezTo>
                    <a:pt x="1946" y="0"/>
                    <a:pt x="0" y="1946"/>
                    <a:pt x="0" y="4297"/>
                  </a:cubicBezTo>
                  <a:cubicBezTo>
                    <a:pt x="0" y="6648"/>
                    <a:pt x="1864" y="8594"/>
                    <a:pt x="4296" y="8594"/>
                  </a:cubicBezTo>
                  <a:lnTo>
                    <a:pt x="4296"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53" name="Google Shape;653;p48"/>
            <p:cNvSpPr/>
            <p:nvPr/>
          </p:nvSpPr>
          <p:spPr>
            <a:xfrm>
              <a:off x="6259438" y="4367801"/>
              <a:ext cx="199861" cy="171149"/>
            </a:xfrm>
            <a:custGeom>
              <a:rect b="b" l="l" r="r" t="t"/>
              <a:pathLst>
                <a:path extrusionOk="0" h="171149" w="199861">
                  <a:moveTo>
                    <a:pt x="39551" y="81724"/>
                  </a:moveTo>
                  <a:lnTo>
                    <a:pt x="26503" y="75643"/>
                  </a:lnTo>
                  <a:cubicBezTo>
                    <a:pt x="23990" y="74508"/>
                    <a:pt x="21153" y="74670"/>
                    <a:pt x="18803" y="76130"/>
                  </a:cubicBezTo>
                  <a:cubicBezTo>
                    <a:pt x="16453" y="77589"/>
                    <a:pt x="15075" y="80183"/>
                    <a:pt x="15075" y="82940"/>
                  </a:cubicBezTo>
                  <a:lnTo>
                    <a:pt x="15075" y="162555"/>
                  </a:lnTo>
                  <a:lnTo>
                    <a:pt x="4296" y="162555"/>
                  </a:lnTo>
                  <a:cubicBezTo>
                    <a:pt x="1945" y="162555"/>
                    <a:pt x="0" y="164501"/>
                    <a:pt x="0" y="166852"/>
                  </a:cubicBezTo>
                  <a:cubicBezTo>
                    <a:pt x="0" y="169204"/>
                    <a:pt x="1945" y="171149"/>
                    <a:pt x="4296" y="171149"/>
                  </a:cubicBezTo>
                  <a:lnTo>
                    <a:pt x="195566" y="171149"/>
                  </a:lnTo>
                  <a:cubicBezTo>
                    <a:pt x="197916" y="171149"/>
                    <a:pt x="199862" y="169204"/>
                    <a:pt x="199862" y="166852"/>
                  </a:cubicBezTo>
                  <a:cubicBezTo>
                    <a:pt x="199862" y="164501"/>
                    <a:pt x="197916" y="162555"/>
                    <a:pt x="195566" y="162555"/>
                  </a:cubicBezTo>
                  <a:lnTo>
                    <a:pt x="184787" y="162555"/>
                  </a:lnTo>
                  <a:cubicBezTo>
                    <a:pt x="184787" y="159799"/>
                    <a:pt x="184787" y="72157"/>
                    <a:pt x="184787" y="69725"/>
                  </a:cubicBezTo>
                  <a:cubicBezTo>
                    <a:pt x="184787" y="67373"/>
                    <a:pt x="182842" y="65428"/>
                    <a:pt x="180492" y="65428"/>
                  </a:cubicBezTo>
                  <a:cubicBezTo>
                    <a:pt x="178141" y="65428"/>
                    <a:pt x="176196" y="67373"/>
                    <a:pt x="176196" y="69725"/>
                  </a:cubicBezTo>
                  <a:lnTo>
                    <a:pt x="176196" y="95425"/>
                  </a:lnTo>
                  <a:cubicBezTo>
                    <a:pt x="165579" y="90480"/>
                    <a:pt x="168416" y="91777"/>
                    <a:pt x="161364" y="88453"/>
                  </a:cubicBezTo>
                  <a:lnTo>
                    <a:pt x="161364" y="26431"/>
                  </a:lnTo>
                  <a:lnTo>
                    <a:pt x="176196" y="26431"/>
                  </a:lnTo>
                  <a:lnTo>
                    <a:pt x="176196" y="49699"/>
                  </a:lnTo>
                  <a:cubicBezTo>
                    <a:pt x="176196" y="52050"/>
                    <a:pt x="178141" y="53996"/>
                    <a:pt x="180492" y="53996"/>
                  </a:cubicBezTo>
                  <a:cubicBezTo>
                    <a:pt x="182842" y="53996"/>
                    <a:pt x="184787" y="52050"/>
                    <a:pt x="184787" y="49699"/>
                  </a:cubicBezTo>
                  <a:cubicBezTo>
                    <a:pt x="184787" y="45159"/>
                    <a:pt x="184787" y="14999"/>
                    <a:pt x="184787" y="10216"/>
                  </a:cubicBezTo>
                  <a:cubicBezTo>
                    <a:pt x="184787" y="4540"/>
                    <a:pt x="180167" y="0"/>
                    <a:pt x="174575" y="0"/>
                  </a:cubicBezTo>
                  <a:lnTo>
                    <a:pt x="162985" y="0"/>
                  </a:lnTo>
                  <a:cubicBezTo>
                    <a:pt x="157312" y="0"/>
                    <a:pt x="152773" y="4621"/>
                    <a:pt x="152773" y="10216"/>
                  </a:cubicBezTo>
                  <a:lnTo>
                    <a:pt x="152773" y="84399"/>
                  </a:lnTo>
                  <a:lnTo>
                    <a:pt x="133971" y="75562"/>
                  </a:lnTo>
                  <a:cubicBezTo>
                    <a:pt x="131458" y="74427"/>
                    <a:pt x="128621" y="74589"/>
                    <a:pt x="126271" y="76048"/>
                  </a:cubicBezTo>
                  <a:cubicBezTo>
                    <a:pt x="123921" y="77508"/>
                    <a:pt x="122543" y="80102"/>
                    <a:pt x="122543" y="82859"/>
                  </a:cubicBezTo>
                  <a:lnTo>
                    <a:pt x="122543" y="95344"/>
                  </a:lnTo>
                  <a:lnTo>
                    <a:pt x="80317" y="75562"/>
                  </a:lnTo>
                  <a:cubicBezTo>
                    <a:pt x="77805" y="74427"/>
                    <a:pt x="74968" y="74589"/>
                    <a:pt x="72618" y="76048"/>
                  </a:cubicBezTo>
                  <a:cubicBezTo>
                    <a:pt x="70268" y="77508"/>
                    <a:pt x="68890" y="80102"/>
                    <a:pt x="68890" y="82859"/>
                  </a:cubicBezTo>
                  <a:lnTo>
                    <a:pt x="68890" y="95344"/>
                  </a:lnTo>
                  <a:lnTo>
                    <a:pt x="57786" y="90155"/>
                  </a:lnTo>
                  <a:cubicBezTo>
                    <a:pt x="55679" y="89183"/>
                    <a:pt x="53086" y="90074"/>
                    <a:pt x="52113" y="92263"/>
                  </a:cubicBezTo>
                  <a:cubicBezTo>
                    <a:pt x="51141" y="94372"/>
                    <a:pt x="52032" y="96966"/>
                    <a:pt x="54139" y="97939"/>
                  </a:cubicBezTo>
                  <a:lnTo>
                    <a:pt x="68890" y="104830"/>
                  </a:lnTo>
                  <a:lnTo>
                    <a:pt x="68890" y="162475"/>
                  </a:lnTo>
                  <a:lnTo>
                    <a:pt x="23747" y="162475"/>
                  </a:lnTo>
                  <a:lnTo>
                    <a:pt x="23747" y="83670"/>
                  </a:lnTo>
                  <a:lnTo>
                    <a:pt x="35985" y="89426"/>
                  </a:lnTo>
                  <a:cubicBezTo>
                    <a:pt x="38092" y="90399"/>
                    <a:pt x="40686" y="89507"/>
                    <a:pt x="41658" y="87318"/>
                  </a:cubicBezTo>
                  <a:cubicBezTo>
                    <a:pt x="42631" y="85291"/>
                    <a:pt x="41739" y="82697"/>
                    <a:pt x="39551" y="81724"/>
                  </a:cubicBezTo>
                  <a:lnTo>
                    <a:pt x="39551" y="81724"/>
                  </a:lnTo>
                  <a:close/>
                  <a:moveTo>
                    <a:pt x="161284" y="10216"/>
                  </a:moveTo>
                  <a:cubicBezTo>
                    <a:pt x="161284" y="9405"/>
                    <a:pt x="161850" y="8756"/>
                    <a:pt x="162580" y="8594"/>
                  </a:cubicBezTo>
                  <a:cubicBezTo>
                    <a:pt x="162661" y="8594"/>
                    <a:pt x="162823" y="8594"/>
                    <a:pt x="162904" y="8594"/>
                  </a:cubicBezTo>
                  <a:lnTo>
                    <a:pt x="174494" y="8594"/>
                  </a:lnTo>
                  <a:cubicBezTo>
                    <a:pt x="174575" y="8594"/>
                    <a:pt x="174737" y="8594"/>
                    <a:pt x="174818" y="8594"/>
                  </a:cubicBezTo>
                  <a:cubicBezTo>
                    <a:pt x="175547" y="8756"/>
                    <a:pt x="176115" y="9405"/>
                    <a:pt x="176115" y="10216"/>
                  </a:cubicBezTo>
                  <a:lnTo>
                    <a:pt x="176115" y="17837"/>
                  </a:lnTo>
                  <a:lnTo>
                    <a:pt x="161284" y="17837"/>
                  </a:lnTo>
                  <a:lnTo>
                    <a:pt x="161284" y="10216"/>
                  </a:lnTo>
                  <a:close/>
                  <a:moveTo>
                    <a:pt x="131053" y="83750"/>
                  </a:moveTo>
                  <a:cubicBezTo>
                    <a:pt x="136402" y="86264"/>
                    <a:pt x="171009" y="102479"/>
                    <a:pt x="176196" y="104830"/>
                  </a:cubicBezTo>
                  <a:lnTo>
                    <a:pt x="176196" y="162475"/>
                  </a:lnTo>
                  <a:lnTo>
                    <a:pt x="131053" y="162475"/>
                  </a:lnTo>
                  <a:cubicBezTo>
                    <a:pt x="131053" y="159232"/>
                    <a:pt x="131053" y="87642"/>
                    <a:pt x="131053" y="83750"/>
                  </a:cubicBezTo>
                  <a:lnTo>
                    <a:pt x="131053" y="83750"/>
                  </a:lnTo>
                  <a:close/>
                  <a:moveTo>
                    <a:pt x="77400" y="83750"/>
                  </a:moveTo>
                  <a:lnTo>
                    <a:pt x="122543" y="104830"/>
                  </a:lnTo>
                  <a:lnTo>
                    <a:pt x="122543" y="162475"/>
                  </a:lnTo>
                  <a:lnTo>
                    <a:pt x="77400" y="162475"/>
                  </a:lnTo>
                  <a:cubicBezTo>
                    <a:pt x="77400" y="159232"/>
                    <a:pt x="77400" y="87642"/>
                    <a:pt x="77400" y="83750"/>
                  </a:cubicBezTo>
                  <a:lnTo>
                    <a:pt x="77400" y="837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654" name="Google Shape;654;p48"/>
          <p:cNvGrpSpPr/>
          <p:nvPr/>
        </p:nvGrpSpPr>
        <p:grpSpPr>
          <a:xfrm>
            <a:off x="5562025" y="3243084"/>
            <a:ext cx="360013" cy="360138"/>
            <a:chOff x="6206757" y="3913780"/>
            <a:chExt cx="291768" cy="291870"/>
          </a:xfrm>
        </p:grpSpPr>
        <p:sp>
          <p:nvSpPr>
            <p:cNvPr id="655" name="Google Shape;655;p48"/>
            <p:cNvSpPr/>
            <p:nvPr/>
          </p:nvSpPr>
          <p:spPr>
            <a:xfrm>
              <a:off x="6274582" y="3935346"/>
              <a:ext cx="202385" cy="202488"/>
            </a:xfrm>
            <a:custGeom>
              <a:rect b="b" l="l" r="r" t="t"/>
              <a:pathLst>
                <a:path extrusionOk="0" h="202488" w="202385">
                  <a:moveTo>
                    <a:pt x="78059" y="0"/>
                  </a:moveTo>
                  <a:cubicBezTo>
                    <a:pt x="51232" y="0"/>
                    <a:pt x="25703" y="8432"/>
                    <a:pt x="4225" y="24323"/>
                  </a:cubicBezTo>
                  <a:cubicBezTo>
                    <a:pt x="-881" y="28133"/>
                    <a:pt x="-1448" y="35592"/>
                    <a:pt x="3009" y="40051"/>
                  </a:cubicBezTo>
                  <a:cubicBezTo>
                    <a:pt x="9979" y="47023"/>
                    <a:pt x="156918" y="194013"/>
                    <a:pt x="162348" y="199445"/>
                  </a:cubicBezTo>
                  <a:cubicBezTo>
                    <a:pt x="166887" y="203985"/>
                    <a:pt x="174343" y="203336"/>
                    <a:pt x="178071" y="198228"/>
                  </a:cubicBezTo>
                  <a:cubicBezTo>
                    <a:pt x="193956" y="176744"/>
                    <a:pt x="202385" y="151205"/>
                    <a:pt x="202385" y="124369"/>
                  </a:cubicBezTo>
                  <a:cubicBezTo>
                    <a:pt x="202385" y="55617"/>
                    <a:pt x="146787" y="0"/>
                    <a:pt x="78059" y="0"/>
                  </a:cubicBezTo>
                  <a:lnTo>
                    <a:pt x="78059" y="0"/>
                  </a:lnTo>
                  <a:close/>
                  <a:moveTo>
                    <a:pt x="89000" y="60725"/>
                  </a:moveTo>
                  <a:lnTo>
                    <a:pt x="89000" y="96317"/>
                  </a:lnTo>
                  <a:lnTo>
                    <a:pt x="71251" y="96317"/>
                  </a:lnTo>
                  <a:lnTo>
                    <a:pt x="67037" y="92101"/>
                  </a:lnTo>
                  <a:lnTo>
                    <a:pt x="67037" y="60725"/>
                  </a:lnTo>
                  <a:lnTo>
                    <a:pt x="89000" y="60725"/>
                  </a:lnTo>
                  <a:close/>
                  <a:moveTo>
                    <a:pt x="58527" y="83507"/>
                  </a:moveTo>
                  <a:lnTo>
                    <a:pt x="35753" y="60725"/>
                  </a:lnTo>
                  <a:lnTo>
                    <a:pt x="58527" y="60725"/>
                  </a:lnTo>
                  <a:lnTo>
                    <a:pt x="58527" y="83507"/>
                  </a:lnTo>
                  <a:close/>
                  <a:moveTo>
                    <a:pt x="171182" y="193202"/>
                  </a:moveTo>
                  <a:cubicBezTo>
                    <a:pt x="170696" y="193851"/>
                    <a:pt x="170128" y="193931"/>
                    <a:pt x="169804" y="194013"/>
                  </a:cubicBezTo>
                  <a:cubicBezTo>
                    <a:pt x="169480" y="194013"/>
                    <a:pt x="168913" y="194013"/>
                    <a:pt x="168345" y="193445"/>
                  </a:cubicBezTo>
                  <a:lnTo>
                    <a:pt x="154891" y="179987"/>
                  </a:lnTo>
                  <a:lnTo>
                    <a:pt x="154891" y="124369"/>
                  </a:lnTo>
                  <a:cubicBezTo>
                    <a:pt x="154891" y="122018"/>
                    <a:pt x="152946" y="120072"/>
                    <a:pt x="150596" y="120072"/>
                  </a:cubicBezTo>
                  <a:cubicBezTo>
                    <a:pt x="148245" y="120072"/>
                    <a:pt x="146300" y="122018"/>
                    <a:pt x="146300" y="124369"/>
                  </a:cubicBezTo>
                  <a:lnTo>
                    <a:pt x="146300" y="171393"/>
                  </a:lnTo>
                  <a:lnTo>
                    <a:pt x="79761" y="104830"/>
                  </a:lnTo>
                  <a:lnTo>
                    <a:pt x="91675" y="104830"/>
                  </a:lnTo>
                  <a:cubicBezTo>
                    <a:pt x="94917" y="104830"/>
                    <a:pt x="97510" y="102236"/>
                    <a:pt x="97510" y="98993"/>
                  </a:cubicBezTo>
                  <a:lnTo>
                    <a:pt x="97510" y="60644"/>
                  </a:lnTo>
                  <a:lnTo>
                    <a:pt x="143221" y="60644"/>
                  </a:lnTo>
                  <a:cubicBezTo>
                    <a:pt x="144923" y="60644"/>
                    <a:pt x="146219" y="62022"/>
                    <a:pt x="146219" y="63644"/>
                  </a:cubicBezTo>
                  <a:lnTo>
                    <a:pt x="146219" y="104344"/>
                  </a:lnTo>
                  <a:cubicBezTo>
                    <a:pt x="146219" y="106695"/>
                    <a:pt x="148165" y="108641"/>
                    <a:pt x="150515" y="108641"/>
                  </a:cubicBezTo>
                  <a:cubicBezTo>
                    <a:pt x="152865" y="108641"/>
                    <a:pt x="154810" y="106695"/>
                    <a:pt x="154810" y="104344"/>
                  </a:cubicBezTo>
                  <a:lnTo>
                    <a:pt x="154810" y="63644"/>
                  </a:lnTo>
                  <a:cubicBezTo>
                    <a:pt x="154810" y="57239"/>
                    <a:pt x="149624" y="52050"/>
                    <a:pt x="143221" y="52050"/>
                  </a:cubicBezTo>
                  <a:cubicBezTo>
                    <a:pt x="138925" y="52050"/>
                    <a:pt x="31376" y="52050"/>
                    <a:pt x="27081" y="52050"/>
                  </a:cubicBezTo>
                  <a:lnTo>
                    <a:pt x="8926" y="33889"/>
                  </a:lnTo>
                  <a:cubicBezTo>
                    <a:pt x="8439" y="33403"/>
                    <a:pt x="8359" y="32754"/>
                    <a:pt x="8359" y="32430"/>
                  </a:cubicBezTo>
                  <a:cubicBezTo>
                    <a:pt x="8359" y="32106"/>
                    <a:pt x="8521" y="31457"/>
                    <a:pt x="9169" y="31052"/>
                  </a:cubicBezTo>
                  <a:cubicBezTo>
                    <a:pt x="29187" y="16215"/>
                    <a:pt x="52935" y="8432"/>
                    <a:pt x="77978" y="8432"/>
                  </a:cubicBezTo>
                  <a:cubicBezTo>
                    <a:pt x="141843" y="8432"/>
                    <a:pt x="193794" y="60401"/>
                    <a:pt x="193794" y="124288"/>
                  </a:cubicBezTo>
                  <a:cubicBezTo>
                    <a:pt x="193875" y="149340"/>
                    <a:pt x="186014" y="173176"/>
                    <a:pt x="171182" y="193202"/>
                  </a:cubicBezTo>
                  <a:lnTo>
                    <a:pt x="171182" y="1932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56" name="Google Shape;656;p48"/>
            <p:cNvSpPr/>
            <p:nvPr/>
          </p:nvSpPr>
          <p:spPr>
            <a:xfrm>
              <a:off x="6228315" y="3981597"/>
              <a:ext cx="202385" cy="202488"/>
            </a:xfrm>
            <a:custGeom>
              <a:rect b="b" l="l" r="r" t="t"/>
              <a:pathLst>
                <a:path extrusionOk="0" h="202488" w="202385">
                  <a:moveTo>
                    <a:pt x="40037" y="3044"/>
                  </a:moveTo>
                  <a:cubicBezTo>
                    <a:pt x="35499" y="-1497"/>
                    <a:pt x="28042" y="-848"/>
                    <a:pt x="24314" y="4260"/>
                  </a:cubicBezTo>
                  <a:cubicBezTo>
                    <a:pt x="8429" y="25745"/>
                    <a:pt x="0" y="51283"/>
                    <a:pt x="0" y="78119"/>
                  </a:cubicBezTo>
                  <a:cubicBezTo>
                    <a:pt x="0" y="146871"/>
                    <a:pt x="55599" y="202488"/>
                    <a:pt x="124326" y="202488"/>
                  </a:cubicBezTo>
                  <a:cubicBezTo>
                    <a:pt x="151153" y="202488"/>
                    <a:pt x="176683" y="194056"/>
                    <a:pt x="198160" y="178166"/>
                  </a:cubicBezTo>
                  <a:cubicBezTo>
                    <a:pt x="203266" y="174355"/>
                    <a:pt x="203833" y="166896"/>
                    <a:pt x="199376" y="162437"/>
                  </a:cubicBezTo>
                  <a:cubicBezTo>
                    <a:pt x="192811" y="155870"/>
                    <a:pt x="43766" y="6773"/>
                    <a:pt x="40037" y="3044"/>
                  </a:cubicBezTo>
                  <a:lnTo>
                    <a:pt x="40037" y="3044"/>
                  </a:lnTo>
                  <a:close/>
                  <a:moveTo>
                    <a:pt x="193865" y="169896"/>
                  </a:moveTo>
                  <a:cubicBezTo>
                    <a:pt x="193865" y="170220"/>
                    <a:pt x="193702" y="170869"/>
                    <a:pt x="193054" y="171274"/>
                  </a:cubicBezTo>
                  <a:cubicBezTo>
                    <a:pt x="173035" y="186111"/>
                    <a:pt x="149289" y="193894"/>
                    <a:pt x="124245" y="193894"/>
                  </a:cubicBezTo>
                  <a:cubicBezTo>
                    <a:pt x="60380" y="193894"/>
                    <a:pt x="8429" y="141925"/>
                    <a:pt x="8429" y="78038"/>
                  </a:cubicBezTo>
                  <a:cubicBezTo>
                    <a:pt x="8429" y="53067"/>
                    <a:pt x="16291" y="29231"/>
                    <a:pt x="31041" y="9205"/>
                  </a:cubicBezTo>
                  <a:cubicBezTo>
                    <a:pt x="31527" y="8557"/>
                    <a:pt x="32095" y="8476"/>
                    <a:pt x="32419" y="8395"/>
                  </a:cubicBezTo>
                  <a:cubicBezTo>
                    <a:pt x="32500" y="8395"/>
                    <a:pt x="32500" y="8395"/>
                    <a:pt x="32581" y="8395"/>
                  </a:cubicBezTo>
                  <a:cubicBezTo>
                    <a:pt x="32905" y="8395"/>
                    <a:pt x="33472" y="8476"/>
                    <a:pt x="33878" y="8962"/>
                  </a:cubicBezTo>
                  <a:lnTo>
                    <a:pt x="47332" y="22421"/>
                  </a:lnTo>
                  <a:lnTo>
                    <a:pt x="47332" y="138601"/>
                  </a:lnTo>
                  <a:cubicBezTo>
                    <a:pt x="47332" y="145006"/>
                    <a:pt x="52519" y="150195"/>
                    <a:pt x="58921" y="150195"/>
                  </a:cubicBezTo>
                  <a:lnTo>
                    <a:pt x="94258" y="150195"/>
                  </a:lnTo>
                  <a:cubicBezTo>
                    <a:pt x="96608" y="150195"/>
                    <a:pt x="98553" y="148249"/>
                    <a:pt x="98553" y="145898"/>
                  </a:cubicBezTo>
                  <a:cubicBezTo>
                    <a:pt x="98553" y="143547"/>
                    <a:pt x="96608" y="141601"/>
                    <a:pt x="94258" y="141601"/>
                  </a:cubicBezTo>
                  <a:lnTo>
                    <a:pt x="58921" y="141601"/>
                  </a:lnTo>
                  <a:cubicBezTo>
                    <a:pt x="57219" y="141601"/>
                    <a:pt x="55923" y="140223"/>
                    <a:pt x="55923" y="138601"/>
                  </a:cubicBezTo>
                  <a:lnTo>
                    <a:pt x="55923" y="31096"/>
                  </a:lnTo>
                  <a:lnTo>
                    <a:pt x="166552" y="141763"/>
                  </a:lnTo>
                  <a:lnTo>
                    <a:pt x="114276" y="141763"/>
                  </a:lnTo>
                  <a:cubicBezTo>
                    <a:pt x="111926" y="141763"/>
                    <a:pt x="109981" y="143709"/>
                    <a:pt x="109981" y="146060"/>
                  </a:cubicBezTo>
                  <a:cubicBezTo>
                    <a:pt x="109981" y="148411"/>
                    <a:pt x="111926" y="150357"/>
                    <a:pt x="114276" y="150357"/>
                  </a:cubicBezTo>
                  <a:lnTo>
                    <a:pt x="175143" y="150357"/>
                  </a:lnTo>
                  <a:lnTo>
                    <a:pt x="193297" y="168518"/>
                  </a:lnTo>
                  <a:cubicBezTo>
                    <a:pt x="193865" y="169004"/>
                    <a:pt x="193865" y="169572"/>
                    <a:pt x="193865" y="169896"/>
                  </a:cubicBezTo>
                  <a:lnTo>
                    <a:pt x="193865" y="1698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57" name="Google Shape;657;p48"/>
            <p:cNvSpPr/>
            <p:nvPr/>
          </p:nvSpPr>
          <p:spPr>
            <a:xfrm>
              <a:off x="6206757" y="3913780"/>
              <a:ext cx="291768" cy="291870"/>
            </a:xfrm>
            <a:custGeom>
              <a:rect b="b" l="l" r="r" t="t"/>
              <a:pathLst>
                <a:path extrusionOk="0" h="291870" w="291768">
                  <a:moveTo>
                    <a:pt x="145884" y="0"/>
                  </a:moveTo>
                  <a:cubicBezTo>
                    <a:pt x="65243" y="0"/>
                    <a:pt x="0" y="65265"/>
                    <a:pt x="0" y="145935"/>
                  </a:cubicBezTo>
                  <a:cubicBezTo>
                    <a:pt x="0" y="226605"/>
                    <a:pt x="65243" y="291870"/>
                    <a:pt x="145884" y="291870"/>
                  </a:cubicBezTo>
                  <a:cubicBezTo>
                    <a:pt x="226526" y="291870"/>
                    <a:pt x="291769" y="226605"/>
                    <a:pt x="291769" y="145935"/>
                  </a:cubicBezTo>
                  <a:cubicBezTo>
                    <a:pt x="291769" y="65265"/>
                    <a:pt x="226526" y="0"/>
                    <a:pt x="145884" y="0"/>
                  </a:cubicBezTo>
                  <a:lnTo>
                    <a:pt x="145884" y="0"/>
                  </a:lnTo>
                  <a:close/>
                  <a:moveTo>
                    <a:pt x="145884" y="283358"/>
                  </a:moveTo>
                  <a:cubicBezTo>
                    <a:pt x="70186" y="283358"/>
                    <a:pt x="8510" y="221740"/>
                    <a:pt x="8510" y="145935"/>
                  </a:cubicBezTo>
                  <a:cubicBezTo>
                    <a:pt x="8510" y="70130"/>
                    <a:pt x="70106" y="8513"/>
                    <a:pt x="145884" y="8513"/>
                  </a:cubicBezTo>
                  <a:cubicBezTo>
                    <a:pt x="221663" y="8513"/>
                    <a:pt x="283259" y="70130"/>
                    <a:pt x="283259" y="145935"/>
                  </a:cubicBezTo>
                  <a:cubicBezTo>
                    <a:pt x="283259" y="221740"/>
                    <a:pt x="221583" y="283358"/>
                    <a:pt x="145884" y="283358"/>
                  </a:cubicBezTo>
                  <a:lnTo>
                    <a:pt x="145884" y="28335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658" name="Google Shape;658;p48"/>
          <p:cNvGrpSpPr/>
          <p:nvPr/>
        </p:nvGrpSpPr>
        <p:grpSpPr>
          <a:xfrm>
            <a:off x="5572350" y="2662761"/>
            <a:ext cx="346237" cy="360238"/>
            <a:chOff x="6215125" y="3443464"/>
            <a:chExt cx="280604" cy="291951"/>
          </a:xfrm>
        </p:grpSpPr>
        <p:sp>
          <p:nvSpPr>
            <p:cNvPr id="659" name="Google Shape;659;p48"/>
            <p:cNvSpPr/>
            <p:nvPr/>
          </p:nvSpPr>
          <p:spPr>
            <a:xfrm>
              <a:off x="6247118" y="3443464"/>
              <a:ext cx="216719" cy="291951"/>
            </a:xfrm>
            <a:custGeom>
              <a:rect b="b" l="l" r="r" t="t"/>
              <a:pathLst>
                <a:path extrusionOk="0" h="291951" w="216719">
                  <a:moveTo>
                    <a:pt x="66783" y="156394"/>
                  </a:moveTo>
                  <a:lnTo>
                    <a:pt x="24639" y="172852"/>
                  </a:lnTo>
                  <a:cubicBezTo>
                    <a:pt x="24639" y="172852"/>
                    <a:pt x="24557" y="172852"/>
                    <a:pt x="24557" y="172852"/>
                  </a:cubicBezTo>
                  <a:cubicBezTo>
                    <a:pt x="12724" y="177717"/>
                    <a:pt x="0" y="191662"/>
                    <a:pt x="0" y="210876"/>
                  </a:cubicBezTo>
                  <a:lnTo>
                    <a:pt x="0" y="280358"/>
                  </a:lnTo>
                  <a:cubicBezTo>
                    <a:pt x="0" y="286763"/>
                    <a:pt x="5187" y="291952"/>
                    <a:pt x="11590" y="291952"/>
                  </a:cubicBezTo>
                  <a:lnTo>
                    <a:pt x="205130" y="291952"/>
                  </a:lnTo>
                  <a:cubicBezTo>
                    <a:pt x="211533" y="291952"/>
                    <a:pt x="216719" y="286763"/>
                    <a:pt x="216719" y="280358"/>
                  </a:cubicBezTo>
                  <a:lnTo>
                    <a:pt x="216719" y="210876"/>
                  </a:lnTo>
                  <a:cubicBezTo>
                    <a:pt x="216719" y="191743"/>
                    <a:pt x="203995" y="177798"/>
                    <a:pt x="192162" y="172852"/>
                  </a:cubicBezTo>
                  <a:cubicBezTo>
                    <a:pt x="192162" y="172852"/>
                    <a:pt x="192081" y="172852"/>
                    <a:pt x="192081" y="172771"/>
                  </a:cubicBezTo>
                  <a:cubicBezTo>
                    <a:pt x="184868" y="170014"/>
                    <a:pt x="140698" y="153151"/>
                    <a:pt x="134700" y="150881"/>
                  </a:cubicBezTo>
                  <a:lnTo>
                    <a:pt x="134700" y="139936"/>
                  </a:lnTo>
                  <a:cubicBezTo>
                    <a:pt x="145723" y="131828"/>
                    <a:pt x="152855" y="118856"/>
                    <a:pt x="152855" y="104182"/>
                  </a:cubicBezTo>
                  <a:lnTo>
                    <a:pt x="152855" y="103371"/>
                  </a:lnTo>
                  <a:lnTo>
                    <a:pt x="156502" y="103371"/>
                  </a:lnTo>
                  <a:cubicBezTo>
                    <a:pt x="166957" y="103371"/>
                    <a:pt x="175548" y="94858"/>
                    <a:pt x="175548" y="84318"/>
                  </a:cubicBezTo>
                  <a:cubicBezTo>
                    <a:pt x="175548" y="76373"/>
                    <a:pt x="170685" y="69400"/>
                    <a:pt x="163472" y="66644"/>
                  </a:cubicBezTo>
                  <a:lnTo>
                    <a:pt x="163472" y="35430"/>
                  </a:lnTo>
                  <a:cubicBezTo>
                    <a:pt x="163472" y="30646"/>
                    <a:pt x="161526" y="26268"/>
                    <a:pt x="158042" y="22944"/>
                  </a:cubicBezTo>
                  <a:cubicBezTo>
                    <a:pt x="154638" y="19782"/>
                    <a:pt x="150099" y="18161"/>
                    <a:pt x="145642" y="18485"/>
                  </a:cubicBezTo>
                  <a:cubicBezTo>
                    <a:pt x="143858" y="18647"/>
                    <a:pt x="142400" y="17593"/>
                    <a:pt x="142076" y="16053"/>
                  </a:cubicBezTo>
                  <a:cubicBezTo>
                    <a:pt x="139968" y="5270"/>
                    <a:pt x="133160" y="0"/>
                    <a:pt x="121246" y="0"/>
                  </a:cubicBezTo>
                  <a:lnTo>
                    <a:pt x="110143" y="0"/>
                  </a:lnTo>
                  <a:cubicBezTo>
                    <a:pt x="107793" y="0"/>
                    <a:pt x="105847" y="1946"/>
                    <a:pt x="105847" y="4297"/>
                  </a:cubicBezTo>
                  <a:cubicBezTo>
                    <a:pt x="105847" y="6648"/>
                    <a:pt x="107793" y="8594"/>
                    <a:pt x="110143" y="8594"/>
                  </a:cubicBezTo>
                  <a:lnTo>
                    <a:pt x="121246" y="8594"/>
                  </a:lnTo>
                  <a:cubicBezTo>
                    <a:pt x="131053" y="8594"/>
                    <a:pt x="132755" y="12972"/>
                    <a:pt x="133646" y="17755"/>
                  </a:cubicBezTo>
                  <a:cubicBezTo>
                    <a:pt x="134781" y="23512"/>
                    <a:pt x="140212" y="27566"/>
                    <a:pt x="146209" y="27079"/>
                  </a:cubicBezTo>
                  <a:cubicBezTo>
                    <a:pt x="148316" y="26917"/>
                    <a:pt x="150423" y="27728"/>
                    <a:pt x="152125" y="29268"/>
                  </a:cubicBezTo>
                  <a:cubicBezTo>
                    <a:pt x="153908" y="30890"/>
                    <a:pt x="154881" y="33079"/>
                    <a:pt x="154881" y="35430"/>
                  </a:cubicBezTo>
                  <a:lnTo>
                    <a:pt x="154881" y="67779"/>
                  </a:lnTo>
                  <a:cubicBezTo>
                    <a:pt x="154881" y="69563"/>
                    <a:pt x="153422" y="71184"/>
                    <a:pt x="151477" y="71184"/>
                  </a:cubicBezTo>
                  <a:cubicBezTo>
                    <a:pt x="145723" y="71184"/>
                    <a:pt x="141184" y="66401"/>
                    <a:pt x="141184" y="60887"/>
                  </a:cubicBezTo>
                  <a:cubicBezTo>
                    <a:pt x="141184" y="58617"/>
                    <a:pt x="139644" y="56591"/>
                    <a:pt x="137375" y="56023"/>
                  </a:cubicBezTo>
                  <a:cubicBezTo>
                    <a:pt x="135106" y="55455"/>
                    <a:pt x="132836" y="56509"/>
                    <a:pt x="131701" y="58536"/>
                  </a:cubicBezTo>
                  <a:cubicBezTo>
                    <a:pt x="127487" y="66401"/>
                    <a:pt x="119382" y="71265"/>
                    <a:pt x="110548" y="71265"/>
                  </a:cubicBezTo>
                  <a:cubicBezTo>
                    <a:pt x="105442" y="71265"/>
                    <a:pt x="67593" y="71265"/>
                    <a:pt x="62325" y="71265"/>
                  </a:cubicBezTo>
                  <a:cubicBezTo>
                    <a:pt x="58111" y="71265"/>
                    <a:pt x="54707" y="67860"/>
                    <a:pt x="54707" y="63644"/>
                  </a:cubicBezTo>
                  <a:lnTo>
                    <a:pt x="54707" y="32592"/>
                  </a:lnTo>
                  <a:cubicBezTo>
                    <a:pt x="54707" y="19377"/>
                    <a:pt x="65486" y="8594"/>
                    <a:pt x="78697" y="8594"/>
                  </a:cubicBezTo>
                  <a:lnTo>
                    <a:pt x="90124" y="8594"/>
                  </a:lnTo>
                  <a:cubicBezTo>
                    <a:pt x="92475" y="8594"/>
                    <a:pt x="94420" y="6648"/>
                    <a:pt x="94420" y="4297"/>
                  </a:cubicBezTo>
                  <a:cubicBezTo>
                    <a:pt x="94420" y="1946"/>
                    <a:pt x="92475" y="0"/>
                    <a:pt x="90124" y="0"/>
                  </a:cubicBezTo>
                  <a:lnTo>
                    <a:pt x="78697" y="0"/>
                  </a:lnTo>
                  <a:cubicBezTo>
                    <a:pt x="60785" y="0"/>
                    <a:pt x="46197" y="14594"/>
                    <a:pt x="46197" y="32511"/>
                  </a:cubicBezTo>
                  <a:lnTo>
                    <a:pt x="46197" y="63563"/>
                  </a:lnTo>
                  <a:cubicBezTo>
                    <a:pt x="46197" y="65671"/>
                    <a:pt x="46602" y="67779"/>
                    <a:pt x="47413" y="69643"/>
                  </a:cubicBezTo>
                  <a:cubicBezTo>
                    <a:pt x="43036" y="73211"/>
                    <a:pt x="40442" y="78643"/>
                    <a:pt x="40442" y="84318"/>
                  </a:cubicBezTo>
                  <a:cubicBezTo>
                    <a:pt x="40442" y="94777"/>
                    <a:pt x="48953" y="103371"/>
                    <a:pt x="59489" y="103371"/>
                  </a:cubicBezTo>
                  <a:lnTo>
                    <a:pt x="63136" y="103371"/>
                  </a:lnTo>
                  <a:lnTo>
                    <a:pt x="63136" y="104182"/>
                  </a:lnTo>
                  <a:cubicBezTo>
                    <a:pt x="63136" y="115775"/>
                    <a:pt x="67593" y="126720"/>
                    <a:pt x="75617" y="134990"/>
                  </a:cubicBezTo>
                  <a:cubicBezTo>
                    <a:pt x="77319" y="136774"/>
                    <a:pt x="79264" y="138395"/>
                    <a:pt x="81209" y="139855"/>
                  </a:cubicBezTo>
                  <a:lnTo>
                    <a:pt x="81209" y="150638"/>
                  </a:lnTo>
                  <a:lnTo>
                    <a:pt x="66783" y="156394"/>
                  </a:lnTo>
                  <a:close/>
                  <a:moveTo>
                    <a:pt x="131540" y="158907"/>
                  </a:moveTo>
                  <a:lnTo>
                    <a:pt x="143453" y="163447"/>
                  </a:lnTo>
                  <a:lnTo>
                    <a:pt x="143372" y="163691"/>
                  </a:lnTo>
                  <a:lnTo>
                    <a:pt x="126352" y="177798"/>
                  </a:lnTo>
                  <a:cubicBezTo>
                    <a:pt x="126352" y="177798"/>
                    <a:pt x="120030" y="168474"/>
                    <a:pt x="120030" y="168393"/>
                  </a:cubicBezTo>
                  <a:lnTo>
                    <a:pt x="131540" y="158907"/>
                  </a:lnTo>
                  <a:close/>
                  <a:moveTo>
                    <a:pt x="112331" y="172285"/>
                  </a:moveTo>
                  <a:cubicBezTo>
                    <a:pt x="112412" y="172447"/>
                    <a:pt x="112655" y="172852"/>
                    <a:pt x="112818" y="173095"/>
                  </a:cubicBezTo>
                  <a:cubicBezTo>
                    <a:pt x="112818" y="173095"/>
                    <a:pt x="112818" y="173095"/>
                    <a:pt x="112818" y="173095"/>
                  </a:cubicBezTo>
                  <a:lnTo>
                    <a:pt x="117843" y="180473"/>
                  </a:lnTo>
                  <a:lnTo>
                    <a:pt x="113952" y="188986"/>
                  </a:lnTo>
                  <a:lnTo>
                    <a:pt x="101876" y="188986"/>
                  </a:lnTo>
                  <a:lnTo>
                    <a:pt x="97986" y="180473"/>
                  </a:lnTo>
                  <a:lnTo>
                    <a:pt x="103011" y="173095"/>
                  </a:lnTo>
                  <a:cubicBezTo>
                    <a:pt x="103173" y="172852"/>
                    <a:pt x="103416" y="172528"/>
                    <a:pt x="103497" y="172285"/>
                  </a:cubicBezTo>
                  <a:lnTo>
                    <a:pt x="112331" y="172285"/>
                  </a:lnTo>
                  <a:close/>
                  <a:moveTo>
                    <a:pt x="91178" y="186392"/>
                  </a:moveTo>
                  <a:lnTo>
                    <a:pt x="94663" y="194013"/>
                  </a:lnTo>
                  <a:lnTo>
                    <a:pt x="87450" y="255954"/>
                  </a:lnTo>
                  <a:lnTo>
                    <a:pt x="75293" y="177311"/>
                  </a:lnTo>
                  <a:lnTo>
                    <a:pt x="84127" y="184689"/>
                  </a:lnTo>
                  <a:cubicBezTo>
                    <a:pt x="86072" y="186230"/>
                    <a:pt x="88584" y="186959"/>
                    <a:pt x="91178" y="186392"/>
                  </a:cubicBezTo>
                  <a:lnTo>
                    <a:pt x="91178" y="186392"/>
                  </a:lnTo>
                  <a:close/>
                  <a:moveTo>
                    <a:pt x="89395" y="177879"/>
                  </a:moveTo>
                  <a:lnTo>
                    <a:pt x="73348" y="164501"/>
                  </a:lnTo>
                  <a:lnTo>
                    <a:pt x="73104" y="163042"/>
                  </a:lnTo>
                  <a:lnTo>
                    <a:pt x="83965" y="158745"/>
                  </a:lnTo>
                  <a:lnTo>
                    <a:pt x="95636" y="168393"/>
                  </a:lnTo>
                  <a:cubicBezTo>
                    <a:pt x="94663" y="170096"/>
                    <a:pt x="90530" y="176176"/>
                    <a:pt x="89395" y="177879"/>
                  </a:cubicBezTo>
                  <a:lnTo>
                    <a:pt x="89395" y="177879"/>
                  </a:lnTo>
                  <a:close/>
                  <a:moveTo>
                    <a:pt x="42388" y="283439"/>
                  </a:moveTo>
                  <a:lnTo>
                    <a:pt x="42388" y="206579"/>
                  </a:lnTo>
                  <a:cubicBezTo>
                    <a:pt x="42388" y="204228"/>
                    <a:pt x="40442" y="202282"/>
                    <a:pt x="38092" y="202282"/>
                  </a:cubicBezTo>
                  <a:cubicBezTo>
                    <a:pt x="35742" y="202282"/>
                    <a:pt x="33797" y="204228"/>
                    <a:pt x="33797" y="206579"/>
                  </a:cubicBezTo>
                  <a:lnTo>
                    <a:pt x="33797" y="283439"/>
                  </a:lnTo>
                  <a:lnTo>
                    <a:pt x="11509" y="283439"/>
                  </a:lnTo>
                  <a:cubicBezTo>
                    <a:pt x="9807" y="283439"/>
                    <a:pt x="8429" y="282060"/>
                    <a:pt x="8429" y="280439"/>
                  </a:cubicBezTo>
                  <a:lnTo>
                    <a:pt x="8429" y="210876"/>
                  </a:lnTo>
                  <a:cubicBezTo>
                    <a:pt x="8429" y="195959"/>
                    <a:pt x="18560" y="184527"/>
                    <a:pt x="27718" y="180798"/>
                  </a:cubicBezTo>
                  <a:lnTo>
                    <a:pt x="64919" y="166285"/>
                  </a:lnTo>
                  <a:lnTo>
                    <a:pt x="83073" y="283439"/>
                  </a:lnTo>
                  <a:lnTo>
                    <a:pt x="42388" y="283439"/>
                  </a:lnTo>
                  <a:close/>
                  <a:moveTo>
                    <a:pt x="92880" y="283439"/>
                  </a:moveTo>
                  <a:lnTo>
                    <a:pt x="102930" y="197661"/>
                  </a:lnTo>
                  <a:lnTo>
                    <a:pt x="112898" y="197661"/>
                  </a:lnTo>
                  <a:lnTo>
                    <a:pt x="116140" y="225470"/>
                  </a:lnTo>
                  <a:cubicBezTo>
                    <a:pt x="116384" y="227821"/>
                    <a:pt x="118572" y="229524"/>
                    <a:pt x="120841" y="229199"/>
                  </a:cubicBezTo>
                  <a:cubicBezTo>
                    <a:pt x="123191" y="228956"/>
                    <a:pt x="124894" y="226767"/>
                    <a:pt x="124569" y="224497"/>
                  </a:cubicBezTo>
                  <a:lnTo>
                    <a:pt x="121003" y="194094"/>
                  </a:lnTo>
                  <a:lnTo>
                    <a:pt x="124488" y="186473"/>
                  </a:lnTo>
                  <a:cubicBezTo>
                    <a:pt x="127082" y="187040"/>
                    <a:pt x="129675" y="186311"/>
                    <a:pt x="131540" y="184770"/>
                  </a:cubicBezTo>
                  <a:lnTo>
                    <a:pt x="141346" y="176582"/>
                  </a:lnTo>
                  <a:lnTo>
                    <a:pt x="128541" y="259116"/>
                  </a:lnTo>
                  <a:lnTo>
                    <a:pt x="126839" y="244360"/>
                  </a:lnTo>
                  <a:cubicBezTo>
                    <a:pt x="126595" y="242009"/>
                    <a:pt x="124407" y="240307"/>
                    <a:pt x="122138" y="240631"/>
                  </a:cubicBezTo>
                  <a:cubicBezTo>
                    <a:pt x="119788" y="240874"/>
                    <a:pt x="118085" y="243063"/>
                    <a:pt x="118410" y="245333"/>
                  </a:cubicBezTo>
                  <a:lnTo>
                    <a:pt x="122867" y="283520"/>
                  </a:lnTo>
                  <a:lnTo>
                    <a:pt x="92880" y="283520"/>
                  </a:lnTo>
                  <a:close/>
                  <a:moveTo>
                    <a:pt x="208128" y="210876"/>
                  </a:moveTo>
                  <a:lnTo>
                    <a:pt x="208128" y="280358"/>
                  </a:lnTo>
                  <a:cubicBezTo>
                    <a:pt x="208128" y="282060"/>
                    <a:pt x="206751" y="283358"/>
                    <a:pt x="205049" y="283358"/>
                  </a:cubicBezTo>
                  <a:lnTo>
                    <a:pt x="182761" y="283358"/>
                  </a:lnTo>
                  <a:lnTo>
                    <a:pt x="182761" y="206498"/>
                  </a:lnTo>
                  <a:cubicBezTo>
                    <a:pt x="182761" y="204147"/>
                    <a:pt x="180816" y="202201"/>
                    <a:pt x="178465" y="202201"/>
                  </a:cubicBezTo>
                  <a:cubicBezTo>
                    <a:pt x="176115" y="202201"/>
                    <a:pt x="174170" y="204147"/>
                    <a:pt x="174170" y="206498"/>
                  </a:cubicBezTo>
                  <a:lnTo>
                    <a:pt x="174170" y="283358"/>
                  </a:lnTo>
                  <a:lnTo>
                    <a:pt x="133403" y="283358"/>
                  </a:lnTo>
                  <a:lnTo>
                    <a:pt x="151477" y="166609"/>
                  </a:lnTo>
                  <a:lnTo>
                    <a:pt x="151477" y="166609"/>
                  </a:lnTo>
                  <a:lnTo>
                    <a:pt x="151477" y="166528"/>
                  </a:lnTo>
                  <a:lnTo>
                    <a:pt x="188677" y="180716"/>
                  </a:lnTo>
                  <a:cubicBezTo>
                    <a:pt x="196620" y="184041"/>
                    <a:pt x="208128" y="194661"/>
                    <a:pt x="208128" y="210876"/>
                  </a:cubicBezTo>
                  <a:lnTo>
                    <a:pt x="208128" y="210876"/>
                  </a:lnTo>
                  <a:close/>
                  <a:moveTo>
                    <a:pt x="166876" y="84399"/>
                  </a:moveTo>
                  <a:cubicBezTo>
                    <a:pt x="166876" y="90155"/>
                    <a:pt x="162175" y="94858"/>
                    <a:pt x="156421" y="94858"/>
                  </a:cubicBezTo>
                  <a:lnTo>
                    <a:pt x="152774" y="94858"/>
                  </a:lnTo>
                  <a:lnTo>
                    <a:pt x="152774" y="79697"/>
                  </a:lnTo>
                  <a:cubicBezTo>
                    <a:pt x="156015" y="79373"/>
                    <a:pt x="159014" y="77670"/>
                    <a:pt x="161040" y="74914"/>
                  </a:cubicBezTo>
                  <a:cubicBezTo>
                    <a:pt x="164526" y="76697"/>
                    <a:pt x="166876" y="80345"/>
                    <a:pt x="166876" y="84399"/>
                  </a:cubicBezTo>
                  <a:lnTo>
                    <a:pt x="166876" y="84399"/>
                  </a:lnTo>
                  <a:close/>
                  <a:moveTo>
                    <a:pt x="59326" y="94858"/>
                  </a:moveTo>
                  <a:cubicBezTo>
                    <a:pt x="53572" y="94858"/>
                    <a:pt x="48872" y="90155"/>
                    <a:pt x="48872" y="84399"/>
                  </a:cubicBezTo>
                  <a:cubicBezTo>
                    <a:pt x="48872" y="81318"/>
                    <a:pt x="50249" y="78481"/>
                    <a:pt x="52519" y="76454"/>
                  </a:cubicBezTo>
                  <a:cubicBezTo>
                    <a:pt x="55841" y="79048"/>
                    <a:pt x="59245" y="79778"/>
                    <a:pt x="63055" y="79778"/>
                  </a:cubicBezTo>
                  <a:lnTo>
                    <a:pt x="63055" y="94858"/>
                  </a:lnTo>
                  <a:lnTo>
                    <a:pt x="59326" y="94858"/>
                  </a:lnTo>
                  <a:close/>
                  <a:moveTo>
                    <a:pt x="71565" y="104263"/>
                  </a:moveTo>
                  <a:cubicBezTo>
                    <a:pt x="71565" y="95426"/>
                    <a:pt x="71565" y="89993"/>
                    <a:pt x="71565" y="79859"/>
                  </a:cubicBezTo>
                  <a:lnTo>
                    <a:pt x="110548" y="79859"/>
                  </a:lnTo>
                  <a:cubicBezTo>
                    <a:pt x="119950" y="79859"/>
                    <a:pt x="128621" y="75805"/>
                    <a:pt x="134538" y="69319"/>
                  </a:cubicBezTo>
                  <a:cubicBezTo>
                    <a:pt x="136564" y="73373"/>
                    <a:pt x="139968" y="76616"/>
                    <a:pt x="144102" y="78400"/>
                  </a:cubicBezTo>
                  <a:cubicBezTo>
                    <a:pt x="144102" y="78400"/>
                    <a:pt x="144183" y="78400"/>
                    <a:pt x="144183" y="78481"/>
                  </a:cubicBezTo>
                  <a:lnTo>
                    <a:pt x="144183" y="104344"/>
                  </a:lnTo>
                  <a:cubicBezTo>
                    <a:pt x="144183" y="123883"/>
                    <a:pt x="128297" y="140098"/>
                    <a:pt x="108441" y="140098"/>
                  </a:cubicBezTo>
                  <a:cubicBezTo>
                    <a:pt x="86558" y="139936"/>
                    <a:pt x="71565" y="122991"/>
                    <a:pt x="71565" y="104263"/>
                  </a:cubicBezTo>
                  <a:lnTo>
                    <a:pt x="71565" y="104263"/>
                  </a:lnTo>
                  <a:close/>
                  <a:moveTo>
                    <a:pt x="108441" y="148530"/>
                  </a:moveTo>
                  <a:cubicBezTo>
                    <a:pt x="114682" y="148530"/>
                    <a:pt x="120598" y="147232"/>
                    <a:pt x="126028" y="144881"/>
                  </a:cubicBezTo>
                  <a:lnTo>
                    <a:pt x="126028" y="151124"/>
                  </a:lnTo>
                  <a:cubicBezTo>
                    <a:pt x="126028" y="151529"/>
                    <a:pt x="126028" y="151935"/>
                    <a:pt x="126109" y="152259"/>
                  </a:cubicBezTo>
                  <a:lnTo>
                    <a:pt x="114358" y="162069"/>
                  </a:lnTo>
                  <a:cubicBezTo>
                    <a:pt x="113790" y="162556"/>
                    <a:pt x="113304" y="163123"/>
                    <a:pt x="112898" y="163691"/>
                  </a:cubicBezTo>
                  <a:lnTo>
                    <a:pt x="102767" y="163691"/>
                  </a:lnTo>
                  <a:cubicBezTo>
                    <a:pt x="102362" y="163123"/>
                    <a:pt x="101876" y="162556"/>
                    <a:pt x="101309" y="162069"/>
                  </a:cubicBezTo>
                  <a:cubicBezTo>
                    <a:pt x="101309" y="162069"/>
                    <a:pt x="101309" y="162069"/>
                    <a:pt x="101309" y="162069"/>
                  </a:cubicBezTo>
                  <a:lnTo>
                    <a:pt x="89557" y="152340"/>
                  </a:lnTo>
                  <a:cubicBezTo>
                    <a:pt x="89638" y="151935"/>
                    <a:pt x="89638" y="151448"/>
                    <a:pt x="89638" y="151043"/>
                  </a:cubicBezTo>
                  <a:lnTo>
                    <a:pt x="89638" y="144800"/>
                  </a:lnTo>
                  <a:cubicBezTo>
                    <a:pt x="95311" y="147232"/>
                    <a:pt x="101876" y="148530"/>
                    <a:pt x="108441" y="148530"/>
                  </a:cubicBezTo>
                  <a:lnTo>
                    <a:pt x="108441" y="14853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60" name="Google Shape;660;p48"/>
            <p:cNvSpPr/>
            <p:nvPr/>
          </p:nvSpPr>
          <p:spPr>
            <a:xfrm>
              <a:off x="6431844" y="3493751"/>
              <a:ext cx="20970" cy="68467"/>
            </a:xfrm>
            <a:custGeom>
              <a:rect b="b" l="l" r="r" t="t"/>
              <a:pathLst>
                <a:path extrusionOk="0" h="68467" w="20970">
                  <a:moveTo>
                    <a:pt x="1277" y="67191"/>
                  </a:moveTo>
                  <a:cubicBezTo>
                    <a:pt x="2979" y="68893"/>
                    <a:pt x="5653" y="68893"/>
                    <a:pt x="7355" y="67191"/>
                  </a:cubicBezTo>
                  <a:cubicBezTo>
                    <a:pt x="25510" y="49030"/>
                    <a:pt x="25510" y="19438"/>
                    <a:pt x="7355" y="1277"/>
                  </a:cubicBezTo>
                  <a:cubicBezTo>
                    <a:pt x="5653" y="-426"/>
                    <a:pt x="2979" y="-426"/>
                    <a:pt x="1277" y="1277"/>
                  </a:cubicBezTo>
                  <a:cubicBezTo>
                    <a:pt x="-426" y="2979"/>
                    <a:pt x="-426" y="5655"/>
                    <a:pt x="1277" y="7358"/>
                  </a:cubicBezTo>
                  <a:cubicBezTo>
                    <a:pt x="16108" y="22194"/>
                    <a:pt x="16108" y="46355"/>
                    <a:pt x="1277" y="61191"/>
                  </a:cubicBezTo>
                  <a:cubicBezTo>
                    <a:pt x="-426" y="62813"/>
                    <a:pt x="-426" y="65488"/>
                    <a:pt x="1277" y="67191"/>
                  </a:cubicBezTo>
                  <a:lnTo>
                    <a:pt x="1277" y="67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661" name="Google Shape;661;p48"/>
            <p:cNvGrpSpPr/>
            <p:nvPr/>
          </p:nvGrpSpPr>
          <p:grpSpPr>
            <a:xfrm>
              <a:off x="6447892" y="3467645"/>
              <a:ext cx="47837" cy="120680"/>
              <a:chOff x="6447892" y="3467645"/>
              <a:chExt cx="47837" cy="120680"/>
            </a:xfrm>
          </p:grpSpPr>
          <p:sp>
            <p:nvSpPr>
              <p:cNvPr id="662" name="Google Shape;662;p48"/>
              <p:cNvSpPr/>
              <p:nvPr/>
            </p:nvSpPr>
            <p:spPr>
              <a:xfrm>
                <a:off x="6447892" y="3480758"/>
                <a:ext cx="26380" cy="94513"/>
              </a:xfrm>
              <a:custGeom>
                <a:rect b="b" l="l" r="r" t="t"/>
                <a:pathLst>
                  <a:path extrusionOk="0" h="94513" w="26380">
                    <a:moveTo>
                      <a:pt x="1276" y="1216"/>
                    </a:moveTo>
                    <a:cubicBezTo>
                      <a:pt x="-425" y="2919"/>
                      <a:pt x="-425" y="5594"/>
                      <a:pt x="1276" y="7297"/>
                    </a:cubicBezTo>
                    <a:cubicBezTo>
                      <a:pt x="23321" y="29349"/>
                      <a:pt x="23321" y="65184"/>
                      <a:pt x="1276" y="87156"/>
                    </a:cubicBezTo>
                    <a:cubicBezTo>
                      <a:pt x="-425" y="88858"/>
                      <a:pt x="-425" y="91534"/>
                      <a:pt x="1276" y="93236"/>
                    </a:cubicBezTo>
                    <a:cubicBezTo>
                      <a:pt x="2978" y="94939"/>
                      <a:pt x="5653" y="94939"/>
                      <a:pt x="7355" y="93236"/>
                    </a:cubicBezTo>
                    <a:cubicBezTo>
                      <a:pt x="32722" y="67860"/>
                      <a:pt x="32722" y="26593"/>
                      <a:pt x="7355" y="1216"/>
                    </a:cubicBezTo>
                    <a:cubicBezTo>
                      <a:pt x="5653" y="-405"/>
                      <a:pt x="2978" y="-405"/>
                      <a:pt x="1276" y="1216"/>
                    </a:cubicBezTo>
                    <a:lnTo>
                      <a:pt x="1276" y="121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63" name="Google Shape;663;p48"/>
              <p:cNvSpPr/>
              <p:nvPr/>
            </p:nvSpPr>
            <p:spPr>
              <a:xfrm>
                <a:off x="6463939" y="3467645"/>
                <a:ext cx="31790" cy="120680"/>
              </a:xfrm>
              <a:custGeom>
                <a:rect b="b" l="l" r="r" t="t"/>
                <a:pathLst>
                  <a:path extrusionOk="0" h="120680" w="31790">
                    <a:moveTo>
                      <a:pt x="7355" y="1277"/>
                    </a:moveTo>
                    <a:cubicBezTo>
                      <a:pt x="5653" y="-426"/>
                      <a:pt x="2978" y="-426"/>
                      <a:pt x="1277" y="1277"/>
                    </a:cubicBezTo>
                    <a:cubicBezTo>
                      <a:pt x="-426" y="2979"/>
                      <a:pt x="-426" y="5655"/>
                      <a:pt x="1277" y="7358"/>
                    </a:cubicBezTo>
                    <a:cubicBezTo>
                      <a:pt x="30453" y="36545"/>
                      <a:pt x="30453" y="84136"/>
                      <a:pt x="1277" y="113323"/>
                    </a:cubicBezTo>
                    <a:cubicBezTo>
                      <a:pt x="-426" y="115025"/>
                      <a:pt x="-426" y="117701"/>
                      <a:pt x="1277" y="119403"/>
                    </a:cubicBezTo>
                    <a:cubicBezTo>
                      <a:pt x="2978" y="121106"/>
                      <a:pt x="5653" y="121106"/>
                      <a:pt x="7355" y="119403"/>
                    </a:cubicBezTo>
                    <a:cubicBezTo>
                      <a:pt x="39936" y="86811"/>
                      <a:pt x="39936" y="33869"/>
                      <a:pt x="7355" y="1277"/>
                    </a:cubicBezTo>
                    <a:lnTo>
                      <a:pt x="7355" y="127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664" name="Google Shape;664;p48"/>
            <p:cNvSpPr/>
            <p:nvPr/>
          </p:nvSpPr>
          <p:spPr>
            <a:xfrm>
              <a:off x="6258060" y="3493751"/>
              <a:ext cx="20970" cy="68467"/>
            </a:xfrm>
            <a:custGeom>
              <a:rect b="b" l="l" r="r" t="t"/>
              <a:pathLst>
                <a:path extrusionOk="0" h="68467" w="20970">
                  <a:moveTo>
                    <a:pt x="19694" y="1277"/>
                  </a:moveTo>
                  <a:cubicBezTo>
                    <a:pt x="17992" y="-426"/>
                    <a:pt x="15317" y="-426"/>
                    <a:pt x="13616" y="1277"/>
                  </a:cubicBezTo>
                  <a:cubicBezTo>
                    <a:pt x="-4539" y="19438"/>
                    <a:pt x="-4539" y="49030"/>
                    <a:pt x="13616" y="67191"/>
                  </a:cubicBezTo>
                  <a:cubicBezTo>
                    <a:pt x="15317" y="68893"/>
                    <a:pt x="17992" y="68893"/>
                    <a:pt x="19694" y="67191"/>
                  </a:cubicBezTo>
                  <a:cubicBezTo>
                    <a:pt x="21396" y="65488"/>
                    <a:pt x="21396" y="62813"/>
                    <a:pt x="19694" y="61110"/>
                  </a:cubicBezTo>
                  <a:cubicBezTo>
                    <a:pt x="4863" y="46273"/>
                    <a:pt x="4863" y="22113"/>
                    <a:pt x="19694" y="7276"/>
                  </a:cubicBezTo>
                  <a:cubicBezTo>
                    <a:pt x="21396" y="5655"/>
                    <a:pt x="21396" y="2898"/>
                    <a:pt x="19694" y="1277"/>
                  </a:cubicBezTo>
                  <a:lnTo>
                    <a:pt x="19694" y="127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665" name="Google Shape;665;p48"/>
            <p:cNvGrpSpPr/>
            <p:nvPr/>
          </p:nvGrpSpPr>
          <p:grpSpPr>
            <a:xfrm>
              <a:off x="6215125" y="3467695"/>
              <a:ext cx="47858" cy="120548"/>
              <a:chOff x="6215125" y="3467695"/>
              <a:chExt cx="47858" cy="120548"/>
            </a:xfrm>
          </p:grpSpPr>
          <p:sp>
            <p:nvSpPr>
              <p:cNvPr id="666" name="Google Shape;666;p48"/>
              <p:cNvSpPr/>
              <p:nvPr/>
            </p:nvSpPr>
            <p:spPr>
              <a:xfrm>
                <a:off x="6236582" y="3480737"/>
                <a:ext cx="26401" cy="94453"/>
              </a:xfrm>
              <a:custGeom>
                <a:rect b="b" l="l" r="r" t="t"/>
                <a:pathLst>
                  <a:path extrusionOk="0" h="94453" w="26401">
                    <a:moveTo>
                      <a:pt x="19046" y="1237"/>
                    </a:moveTo>
                    <a:cubicBezTo>
                      <a:pt x="6808" y="13479"/>
                      <a:pt x="0" y="29857"/>
                      <a:pt x="0" y="47207"/>
                    </a:cubicBezTo>
                    <a:cubicBezTo>
                      <a:pt x="0" y="64638"/>
                      <a:pt x="6727" y="80934"/>
                      <a:pt x="19046" y="93176"/>
                    </a:cubicBezTo>
                    <a:cubicBezTo>
                      <a:pt x="20748" y="94879"/>
                      <a:pt x="23423" y="94879"/>
                      <a:pt x="25125" y="93176"/>
                    </a:cubicBezTo>
                    <a:cubicBezTo>
                      <a:pt x="26827" y="91474"/>
                      <a:pt x="26827" y="88798"/>
                      <a:pt x="25125" y="87096"/>
                    </a:cubicBezTo>
                    <a:cubicBezTo>
                      <a:pt x="14507" y="76475"/>
                      <a:pt x="8591" y="62287"/>
                      <a:pt x="8591" y="47126"/>
                    </a:cubicBezTo>
                    <a:cubicBezTo>
                      <a:pt x="8591" y="32046"/>
                      <a:pt x="14427" y="17858"/>
                      <a:pt x="25125" y="7156"/>
                    </a:cubicBezTo>
                    <a:cubicBezTo>
                      <a:pt x="26827" y="5453"/>
                      <a:pt x="26827" y="2778"/>
                      <a:pt x="25125" y="1075"/>
                    </a:cubicBezTo>
                    <a:cubicBezTo>
                      <a:pt x="23423" y="-384"/>
                      <a:pt x="20748" y="-384"/>
                      <a:pt x="19046" y="1237"/>
                    </a:cubicBezTo>
                    <a:lnTo>
                      <a:pt x="19046" y="12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67" name="Google Shape;667;p48"/>
              <p:cNvSpPr/>
              <p:nvPr/>
            </p:nvSpPr>
            <p:spPr>
              <a:xfrm>
                <a:off x="6215125" y="3467695"/>
                <a:ext cx="31729" cy="120548"/>
              </a:xfrm>
              <a:custGeom>
                <a:rect b="b" l="l" r="r" t="t"/>
                <a:pathLst>
                  <a:path extrusionOk="0" h="120548" w="31729">
                    <a:moveTo>
                      <a:pt x="24375" y="1227"/>
                    </a:moveTo>
                    <a:cubicBezTo>
                      <a:pt x="-8125" y="33738"/>
                      <a:pt x="-8125" y="86761"/>
                      <a:pt x="24375" y="119272"/>
                    </a:cubicBezTo>
                    <a:cubicBezTo>
                      <a:pt x="26077" y="120974"/>
                      <a:pt x="28751" y="120974"/>
                      <a:pt x="30453" y="119272"/>
                    </a:cubicBezTo>
                    <a:cubicBezTo>
                      <a:pt x="32155" y="117569"/>
                      <a:pt x="32155" y="114894"/>
                      <a:pt x="30453" y="113191"/>
                    </a:cubicBezTo>
                    <a:cubicBezTo>
                      <a:pt x="1276" y="84004"/>
                      <a:pt x="1276" y="36413"/>
                      <a:pt x="30453" y="7226"/>
                    </a:cubicBezTo>
                    <a:cubicBezTo>
                      <a:pt x="32155" y="5524"/>
                      <a:pt x="32155" y="2848"/>
                      <a:pt x="30453" y="1145"/>
                    </a:cubicBezTo>
                    <a:cubicBezTo>
                      <a:pt x="28751" y="-395"/>
                      <a:pt x="26077" y="-395"/>
                      <a:pt x="24375" y="1227"/>
                    </a:cubicBezTo>
                    <a:lnTo>
                      <a:pt x="24375" y="122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grpSp>
        <p:nvGrpSpPr>
          <p:cNvPr id="668" name="Google Shape;668;p48"/>
          <p:cNvGrpSpPr/>
          <p:nvPr/>
        </p:nvGrpSpPr>
        <p:grpSpPr>
          <a:xfrm>
            <a:off x="5632723" y="2092641"/>
            <a:ext cx="205112" cy="360038"/>
            <a:chOff x="6264053" y="2981417"/>
            <a:chExt cx="166231" cy="291789"/>
          </a:xfrm>
        </p:grpSpPr>
        <p:sp>
          <p:nvSpPr>
            <p:cNvPr id="669" name="Google Shape;669;p48"/>
            <p:cNvSpPr/>
            <p:nvPr/>
          </p:nvSpPr>
          <p:spPr>
            <a:xfrm>
              <a:off x="6285210" y="3104084"/>
              <a:ext cx="20018" cy="8593"/>
            </a:xfrm>
            <a:custGeom>
              <a:rect b="b" l="l" r="r" t="t"/>
              <a:pathLst>
                <a:path extrusionOk="0" h="8593" w="20018">
                  <a:moveTo>
                    <a:pt x="4296" y="0"/>
                  </a:moveTo>
                  <a:cubicBezTo>
                    <a:pt x="1945" y="0"/>
                    <a:pt x="0" y="1946"/>
                    <a:pt x="0" y="4297"/>
                  </a:cubicBezTo>
                  <a:cubicBezTo>
                    <a:pt x="0" y="6648"/>
                    <a:pt x="1945" y="8594"/>
                    <a:pt x="4296" y="8594"/>
                  </a:cubicBezTo>
                  <a:lnTo>
                    <a:pt x="15723" y="8594"/>
                  </a:lnTo>
                  <a:cubicBezTo>
                    <a:pt x="18073" y="8594"/>
                    <a:pt x="20019" y="6648"/>
                    <a:pt x="20019" y="4297"/>
                  </a:cubicBezTo>
                  <a:cubicBezTo>
                    <a:pt x="20019" y="1946"/>
                    <a:pt x="18073" y="0"/>
                    <a:pt x="15723" y="0"/>
                  </a:cubicBezTo>
                  <a:lnTo>
                    <a:pt x="429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70" name="Google Shape;670;p48"/>
            <p:cNvSpPr/>
            <p:nvPr/>
          </p:nvSpPr>
          <p:spPr>
            <a:xfrm>
              <a:off x="6281077" y="2998524"/>
              <a:ext cx="132025" cy="93560"/>
            </a:xfrm>
            <a:custGeom>
              <a:rect b="b" l="l" r="r" t="t"/>
              <a:pathLst>
                <a:path extrusionOk="0" h="93560" w="132025">
                  <a:moveTo>
                    <a:pt x="122543" y="93561"/>
                  </a:moveTo>
                  <a:cubicBezTo>
                    <a:pt x="127811" y="93561"/>
                    <a:pt x="132026" y="89264"/>
                    <a:pt x="132026" y="84075"/>
                  </a:cubicBezTo>
                  <a:cubicBezTo>
                    <a:pt x="132026" y="80508"/>
                    <a:pt x="132026" y="12729"/>
                    <a:pt x="132026" y="9486"/>
                  </a:cubicBezTo>
                  <a:cubicBezTo>
                    <a:pt x="132026" y="4216"/>
                    <a:pt x="127730" y="0"/>
                    <a:pt x="122543" y="0"/>
                  </a:cubicBezTo>
                  <a:lnTo>
                    <a:pt x="9483" y="0"/>
                  </a:lnTo>
                  <a:cubicBezTo>
                    <a:pt x="4215" y="0"/>
                    <a:pt x="0" y="4297"/>
                    <a:pt x="0" y="9486"/>
                  </a:cubicBezTo>
                  <a:lnTo>
                    <a:pt x="0" y="84075"/>
                  </a:lnTo>
                  <a:cubicBezTo>
                    <a:pt x="0" y="89345"/>
                    <a:pt x="4296" y="93561"/>
                    <a:pt x="9483" y="93561"/>
                  </a:cubicBezTo>
                  <a:lnTo>
                    <a:pt x="122543" y="93561"/>
                  </a:lnTo>
                  <a:close/>
                  <a:moveTo>
                    <a:pt x="48061" y="85048"/>
                  </a:moveTo>
                  <a:lnTo>
                    <a:pt x="48061" y="75886"/>
                  </a:lnTo>
                  <a:lnTo>
                    <a:pt x="83884" y="75886"/>
                  </a:lnTo>
                  <a:lnTo>
                    <a:pt x="83884" y="85048"/>
                  </a:lnTo>
                  <a:lnTo>
                    <a:pt x="48061" y="85048"/>
                  </a:lnTo>
                  <a:close/>
                  <a:moveTo>
                    <a:pt x="123435" y="84075"/>
                  </a:moveTo>
                  <a:cubicBezTo>
                    <a:pt x="123435" y="84562"/>
                    <a:pt x="123029" y="85048"/>
                    <a:pt x="122462" y="85048"/>
                  </a:cubicBezTo>
                  <a:lnTo>
                    <a:pt x="92394" y="85048"/>
                  </a:lnTo>
                  <a:lnTo>
                    <a:pt x="92394" y="75886"/>
                  </a:lnTo>
                  <a:lnTo>
                    <a:pt x="123435" y="75886"/>
                  </a:lnTo>
                  <a:lnTo>
                    <a:pt x="123435" y="84075"/>
                  </a:lnTo>
                  <a:close/>
                  <a:moveTo>
                    <a:pt x="9483" y="8594"/>
                  </a:moveTo>
                  <a:lnTo>
                    <a:pt x="122543" y="8594"/>
                  </a:lnTo>
                  <a:cubicBezTo>
                    <a:pt x="123029" y="8594"/>
                    <a:pt x="123515" y="8999"/>
                    <a:pt x="123515" y="9567"/>
                  </a:cubicBezTo>
                  <a:lnTo>
                    <a:pt x="123515" y="67374"/>
                  </a:lnTo>
                  <a:cubicBezTo>
                    <a:pt x="117680" y="67374"/>
                    <a:pt x="14427" y="67374"/>
                    <a:pt x="8591" y="67374"/>
                  </a:cubicBezTo>
                  <a:lnTo>
                    <a:pt x="8591" y="9567"/>
                  </a:lnTo>
                  <a:cubicBezTo>
                    <a:pt x="8510" y="8999"/>
                    <a:pt x="8915" y="8594"/>
                    <a:pt x="9483" y="8594"/>
                  </a:cubicBezTo>
                  <a:lnTo>
                    <a:pt x="9483" y="8594"/>
                  </a:lnTo>
                  <a:close/>
                  <a:moveTo>
                    <a:pt x="8510" y="84075"/>
                  </a:moveTo>
                  <a:lnTo>
                    <a:pt x="8510" y="75886"/>
                  </a:lnTo>
                  <a:lnTo>
                    <a:pt x="39551" y="75886"/>
                  </a:lnTo>
                  <a:lnTo>
                    <a:pt x="39551" y="85048"/>
                  </a:lnTo>
                  <a:lnTo>
                    <a:pt x="9483" y="85048"/>
                  </a:lnTo>
                  <a:cubicBezTo>
                    <a:pt x="8915" y="85048"/>
                    <a:pt x="8510" y="84642"/>
                    <a:pt x="8510" y="84075"/>
                  </a:cubicBezTo>
                  <a:lnTo>
                    <a:pt x="8510" y="8407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71" name="Google Shape;671;p48"/>
            <p:cNvSpPr/>
            <p:nvPr/>
          </p:nvSpPr>
          <p:spPr>
            <a:xfrm>
              <a:off x="6328348" y="3025785"/>
              <a:ext cx="40888" cy="27930"/>
            </a:xfrm>
            <a:custGeom>
              <a:rect b="b" l="l" r="r" t="t"/>
              <a:pathLst>
                <a:path extrusionOk="0" h="27930" w="40888">
                  <a:moveTo>
                    <a:pt x="14244" y="26653"/>
                  </a:moveTo>
                  <a:cubicBezTo>
                    <a:pt x="15946" y="28356"/>
                    <a:pt x="18620" y="28356"/>
                    <a:pt x="20323" y="26653"/>
                  </a:cubicBezTo>
                  <a:lnTo>
                    <a:pt x="39612" y="7358"/>
                  </a:lnTo>
                  <a:cubicBezTo>
                    <a:pt x="41313" y="5655"/>
                    <a:pt x="41313" y="2979"/>
                    <a:pt x="39612" y="1277"/>
                  </a:cubicBezTo>
                  <a:cubicBezTo>
                    <a:pt x="37910" y="-426"/>
                    <a:pt x="35235" y="-426"/>
                    <a:pt x="33533" y="1277"/>
                  </a:cubicBezTo>
                  <a:lnTo>
                    <a:pt x="17324" y="17492"/>
                  </a:lnTo>
                  <a:lnTo>
                    <a:pt x="7355" y="7520"/>
                  </a:lnTo>
                  <a:cubicBezTo>
                    <a:pt x="5653" y="5817"/>
                    <a:pt x="2978" y="5817"/>
                    <a:pt x="1276" y="7520"/>
                  </a:cubicBezTo>
                  <a:cubicBezTo>
                    <a:pt x="-425" y="9222"/>
                    <a:pt x="-425" y="11898"/>
                    <a:pt x="1276" y="13600"/>
                  </a:cubicBezTo>
                  <a:lnTo>
                    <a:pt x="14244" y="2665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72" name="Google Shape;672;p48"/>
            <p:cNvSpPr/>
            <p:nvPr/>
          </p:nvSpPr>
          <p:spPr>
            <a:xfrm>
              <a:off x="6264053" y="2981417"/>
              <a:ext cx="166231" cy="291789"/>
            </a:xfrm>
            <a:custGeom>
              <a:rect b="b" l="l" r="r" t="t"/>
              <a:pathLst>
                <a:path extrusionOk="0" h="291789" w="166231">
                  <a:moveTo>
                    <a:pt x="10459" y="153232"/>
                  </a:moveTo>
                  <a:lnTo>
                    <a:pt x="67273" y="153232"/>
                  </a:lnTo>
                  <a:lnTo>
                    <a:pt x="67273" y="239090"/>
                  </a:lnTo>
                  <a:lnTo>
                    <a:pt x="55359" y="239090"/>
                  </a:lnTo>
                  <a:cubicBezTo>
                    <a:pt x="49200" y="239090"/>
                    <a:pt x="44256" y="244117"/>
                    <a:pt x="44256" y="250198"/>
                  </a:cubicBezTo>
                  <a:lnTo>
                    <a:pt x="44256" y="256441"/>
                  </a:lnTo>
                  <a:lnTo>
                    <a:pt x="24642" y="256441"/>
                  </a:lnTo>
                  <a:cubicBezTo>
                    <a:pt x="19779" y="256441"/>
                    <a:pt x="15808" y="260413"/>
                    <a:pt x="15808" y="265278"/>
                  </a:cubicBezTo>
                  <a:lnTo>
                    <a:pt x="15808" y="282952"/>
                  </a:lnTo>
                  <a:cubicBezTo>
                    <a:pt x="15808" y="287817"/>
                    <a:pt x="19779" y="291789"/>
                    <a:pt x="24642" y="291789"/>
                  </a:cubicBezTo>
                  <a:lnTo>
                    <a:pt x="73027" y="291789"/>
                  </a:lnTo>
                  <a:cubicBezTo>
                    <a:pt x="75378" y="291789"/>
                    <a:pt x="77323" y="289843"/>
                    <a:pt x="77323" y="287492"/>
                  </a:cubicBezTo>
                  <a:cubicBezTo>
                    <a:pt x="77323" y="285141"/>
                    <a:pt x="75378" y="283195"/>
                    <a:pt x="73027" y="283195"/>
                  </a:cubicBezTo>
                  <a:lnTo>
                    <a:pt x="24642" y="283195"/>
                  </a:lnTo>
                  <a:cubicBezTo>
                    <a:pt x="24480" y="283195"/>
                    <a:pt x="24318" y="283033"/>
                    <a:pt x="24318" y="282871"/>
                  </a:cubicBezTo>
                  <a:lnTo>
                    <a:pt x="24318" y="265197"/>
                  </a:lnTo>
                  <a:cubicBezTo>
                    <a:pt x="24318" y="265035"/>
                    <a:pt x="24480" y="264872"/>
                    <a:pt x="24642" y="264872"/>
                  </a:cubicBezTo>
                  <a:lnTo>
                    <a:pt x="141431" y="264872"/>
                  </a:lnTo>
                  <a:cubicBezTo>
                    <a:pt x="141593" y="264872"/>
                    <a:pt x="141755" y="265035"/>
                    <a:pt x="141755" y="265197"/>
                  </a:cubicBezTo>
                  <a:lnTo>
                    <a:pt x="141755" y="282871"/>
                  </a:lnTo>
                  <a:cubicBezTo>
                    <a:pt x="141755" y="283033"/>
                    <a:pt x="141593" y="283195"/>
                    <a:pt x="141431" y="283195"/>
                  </a:cubicBezTo>
                  <a:lnTo>
                    <a:pt x="93046" y="283195"/>
                  </a:lnTo>
                  <a:cubicBezTo>
                    <a:pt x="90696" y="283195"/>
                    <a:pt x="88750" y="285141"/>
                    <a:pt x="88750" y="287492"/>
                  </a:cubicBezTo>
                  <a:cubicBezTo>
                    <a:pt x="88750" y="289843"/>
                    <a:pt x="90696" y="291789"/>
                    <a:pt x="93046" y="291789"/>
                  </a:cubicBezTo>
                  <a:lnTo>
                    <a:pt x="141431" y="291789"/>
                  </a:lnTo>
                  <a:cubicBezTo>
                    <a:pt x="146294" y="291789"/>
                    <a:pt x="150265" y="287817"/>
                    <a:pt x="150265" y="282952"/>
                  </a:cubicBezTo>
                  <a:lnTo>
                    <a:pt x="150265" y="265278"/>
                  </a:lnTo>
                  <a:cubicBezTo>
                    <a:pt x="150265" y="260413"/>
                    <a:pt x="146294" y="256441"/>
                    <a:pt x="141431" y="256441"/>
                  </a:cubicBezTo>
                  <a:lnTo>
                    <a:pt x="121817" y="256441"/>
                  </a:lnTo>
                  <a:lnTo>
                    <a:pt x="121817" y="250198"/>
                  </a:lnTo>
                  <a:cubicBezTo>
                    <a:pt x="121817" y="244036"/>
                    <a:pt x="116792" y="239090"/>
                    <a:pt x="110714" y="239090"/>
                  </a:cubicBezTo>
                  <a:lnTo>
                    <a:pt x="98800" y="239090"/>
                  </a:lnTo>
                  <a:lnTo>
                    <a:pt x="98800" y="153232"/>
                  </a:lnTo>
                  <a:lnTo>
                    <a:pt x="107877" y="153232"/>
                  </a:lnTo>
                  <a:lnTo>
                    <a:pt x="107877" y="170987"/>
                  </a:lnTo>
                  <a:cubicBezTo>
                    <a:pt x="107877" y="175203"/>
                    <a:pt x="111281" y="178608"/>
                    <a:pt x="115496" y="178608"/>
                  </a:cubicBezTo>
                  <a:lnTo>
                    <a:pt x="137379" y="178608"/>
                  </a:lnTo>
                  <a:cubicBezTo>
                    <a:pt x="141593" y="178608"/>
                    <a:pt x="144997" y="175203"/>
                    <a:pt x="144997" y="170987"/>
                  </a:cubicBezTo>
                  <a:lnTo>
                    <a:pt x="144997" y="153232"/>
                  </a:lnTo>
                  <a:lnTo>
                    <a:pt x="155695" y="153232"/>
                  </a:lnTo>
                  <a:cubicBezTo>
                    <a:pt x="161530" y="153232"/>
                    <a:pt x="166231" y="148448"/>
                    <a:pt x="166231" y="142692"/>
                  </a:cubicBezTo>
                  <a:lnTo>
                    <a:pt x="166231" y="86669"/>
                  </a:lnTo>
                  <a:cubicBezTo>
                    <a:pt x="166231" y="84318"/>
                    <a:pt x="164286" y="82372"/>
                    <a:pt x="161936" y="82372"/>
                  </a:cubicBezTo>
                  <a:cubicBezTo>
                    <a:pt x="159585" y="82372"/>
                    <a:pt x="157640" y="84318"/>
                    <a:pt x="157640" y="86669"/>
                  </a:cubicBezTo>
                  <a:lnTo>
                    <a:pt x="157640" y="142692"/>
                  </a:lnTo>
                  <a:cubicBezTo>
                    <a:pt x="157640" y="143827"/>
                    <a:pt x="156748" y="144719"/>
                    <a:pt x="155614" y="144719"/>
                  </a:cubicBezTo>
                  <a:lnTo>
                    <a:pt x="144916" y="144719"/>
                  </a:lnTo>
                  <a:lnTo>
                    <a:pt x="144916" y="127855"/>
                  </a:lnTo>
                  <a:lnTo>
                    <a:pt x="145240" y="127855"/>
                  </a:lnTo>
                  <a:cubicBezTo>
                    <a:pt x="147591" y="127855"/>
                    <a:pt x="149536" y="125910"/>
                    <a:pt x="149536" y="123558"/>
                  </a:cubicBezTo>
                  <a:cubicBezTo>
                    <a:pt x="149536" y="121207"/>
                    <a:pt x="147591" y="119261"/>
                    <a:pt x="145240" y="119261"/>
                  </a:cubicBezTo>
                  <a:cubicBezTo>
                    <a:pt x="140945" y="119261"/>
                    <a:pt x="111930" y="119261"/>
                    <a:pt x="107553" y="119261"/>
                  </a:cubicBezTo>
                  <a:cubicBezTo>
                    <a:pt x="105203" y="119261"/>
                    <a:pt x="103258" y="121207"/>
                    <a:pt x="103258" y="123558"/>
                  </a:cubicBezTo>
                  <a:cubicBezTo>
                    <a:pt x="103258" y="125910"/>
                    <a:pt x="105203" y="127855"/>
                    <a:pt x="107553" y="127855"/>
                  </a:cubicBezTo>
                  <a:lnTo>
                    <a:pt x="107877" y="127855"/>
                  </a:lnTo>
                  <a:lnTo>
                    <a:pt x="107877" y="144719"/>
                  </a:lnTo>
                  <a:cubicBezTo>
                    <a:pt x="104798" y="144719"/>
                    <a:pt x="17591" y="144719"/>
                    <a:pt x="10459" y="144719"/>
                  </a:cubicBezTo>
                  <a:cubicBezTo>
                    <a:pt x="9324" y="144719"/>
                    <a:pt x="8433" y="143827"/>
                    <a:pt x="8433" y="142692"/>
                  </a:cubicBezTo>
                  <a:lnTo>
                    <a:pt x="8433" y="10540"/>
                  </a:lnTo>
                  <a:cubicBezTo>
                    <a:pt x="8433" y="9405"/>
                    <a:pt x="9324" y="8513"/>
                    <a:pt x="10459" y="8513"/>
                  </a:cubicBezTo>
                  <a:lnTo>
                    <a:pt x="155614" y="8513"/>
                  </a:lnTo>
                  <a:cubicBezTo>
                    <a:pt x="156748" y="8513"/>
                    <a:pt x="157640" y="9405"/>
                    <a:pt x="157640" y="10540"/>
                  </a:cubicBezTo>
                  <a:lnTo>
                    <a:pt x="157640" y="66563"/>
                  </a:lnTo>
                  <a:cubicBezTo>
                    <a:pt x="157640" y="68914"/>
                    <a:pt x="159585" y="70860"/>
                    <a:pt x="161936" y="70860"/>
                  </a:cubicBezTo>
                  <a:cubicBezTo>
                    <a:pt x="164286" y="70860"/>
                    <a:pt x="166231" y="68914"/>
                    <a:pt x="166231" y="66563"/>
                  </a:cubicBezTo>
                  <a:lnTo>
                    <a:pt x="166231" y="10540"/>
                  </a:lnTo>
                  <a:cubicBezTo>
                    <a:pt x="166231" y="4702"/>
                    <a:pt x="161449" y="0"/>
                    <a:pt x="155695" y="0"/>
                  </a:cubicBezTo>
                  <a:lnTo>
                    <a:pt x="10540" y="0"/>
                  </a:lnTo>
                  <a:cubicBezTo>
                    <a:pt x="4705" y="0"/>
                    <a:pt x="4" y="4783"/>
                    <a:pt x="4" y="10540"/>
                  </a:cubicBezTo>
                  <a:lnTo>
                    <a:pt x="4" y="142611"/>
                  </a:lnTo>
                  <a:cubicBezTo>
                    <a:pt x="-158" y="148448"/>
                    <a:pt x="4624" y="153232"/>
                    <a:pt x="10459" y="153232"/>
                  </a:cubicBezTo>
                  <a:lnTo>
                    <a:pt x="10459" y="153232"/>
                  </a:lnTo>
                  <a:close/>
                  <a:moveTo>
                    <a:pt x="136406" y="127774"/>
                  </a:moveTo>
                  <a:lnTo>
                    <a:pt x="136406" y="170014"/>
                  </a:lnTo>
                  <a:lnTo>
                    <a:pt x="116468" y="170014"/>
                  </a:lnTo>
                  <a:cubicBezTo>
                    <a:pt x="116468" y="165555"/>
                    <a:pt x="116468" y="132233"/>
                    <a:pt x="116468" y="127774"/>
                  </a:cubicBezTo>
                  <a:lnTo>
                    <a:pt x="136406" y="127774"/>
                  </a:lnTo>
                  <a:close/>
                  <a:moveTo>
                    <a:pt x="113226" y="250198"/>
                  </a:moveTo>
                  <a:lnTo>
                    <a:pt x="113226" y="256441"/>
                  </a:lnTo>
                  <a:lnTo>
                    <a:pt x="52766" y="256441"/>
                  </a:lnTo>
                  <a:lnTo>
                    <a:pt x="52766" y="250198"/>
                  </a:lnTo>
                  <a:cubicBezTo>
                    <a:pt x="52766" y="248819"/>
                    <a:pt x="53981" y="247603"/>
                    <a:pt x="55359" y="247603"/>
                  </a:cubicBezTo>
                  <a:lnTo>
                    <a:pt x="110714" y="247603"/>
                  </a:lnTo>
                  <a:cubicBezTo>
                    <a:pt x="112092" y="247684"/>
                    <a:pt x="113226" y="248819"/>
                    <a:pt x="113226" y="250198"/>
                  </a:cubicBezTo>
                  <a:lnTo>
                    <a:pt x="113226" y="250198"/>
                  </a:lnTo>
                  <a:close/>
                  <a:moveTo>
                    <a:pt x="90209" y="153232"/>
                  </a:moveTo>
                  <a:lnTo>
                    <a:pt x="90209" y="239090"/>
                  </a:lnTo>
                  <a:lnTo>
                    <a:pt x="75783" y="239090"/>
                  </a:lnTo>
                  <a:lnTo>
                    <a:pt x="75783" y="153232"/>
                  </a:lnTo>
                  <a:lnTo>
                    <a:pt x="90209" y="15323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673" name="Google Shape;673;p48"/>
          <p:cNvGrpSpPr/>
          <p:nvPr/>
        </p:nvGrpSpPr>
        <p:grpSpPr>
          <a:xfrm>
            <a:off x="4781994" y="3884032"/>
            <a:ext cx="360021" cy="216383"/>
            <a:chOff x="5574590" y="4433229"/>
            <a:chExt cx="291775" cy="175365"/>
          </a:xfrm>
        </p:grpSpPr>
        <p:sp>
          <p:nvSpPr>
            <p:cNvPr id="674" name="Google Shape;674;p48"/>
            <p:cNvSpPr/>
            <p:nvPr/>
          </p:nvSpPr>
          <p:spPr>
            <a:xfrm>
              <a:off x="5678817" y="4536924"/>
              <a:ext cx="39388" cy="42321"/>
            </a:xfrm>
            <a:custGeom>
              <a:rect b="b" l="l" r="r" t="t"/>
              <a:pathLst>
                <a:path extrusionOk="0" h="42321" w="39388">
                  <a:moveTo>
                    <a:pt x="39389" y="38024"/>
                  </a:moveTo>
                  <a:lnTo>
                    <a:pt x="39389" y="4297"/>
                  </a:lnTo>
                  <a:cubicBezTo>
                    <a:pt x="39389" y="1946"/>
                    <a:pt x="37444" y="0"/>
                    <a:pt x="35093" y="0"/>
                  </a:cubicBezTo>
                  <a:cubicBezTo>
                    <a:pt x="32743" y="0"/>
                    <a:pt x="30798" y="1946"/>
                    <a:pt x="30798" y="4297"/>
                  </a:cubicBezTo>
                  <a:lnTo>
                    <a:pt x="30798" y="4946"/>
                  </a:lnTo>
                  <a:cubicBezTo>
                    <a:pt x="27637" y="2757"/>
                    <a:pt x="23828" y="1460"/>
                    <a:pt x="19694" y="1460"/>
                  </a:cubicBezTo>
                  <a:cubicBezTo>
                    <a:pt x="8834" y="1460"/>
                    <a:pt x="0" y="10297"/>
                    <a:pt x="0" y="21161"/>
                  </a:cubicBezTo>
                  <a:cubicBezTo>
                    <a:pt x="0" y="32025"/>
                    <a:pt x="8834" y="40862"/>
                    <a:pt x="19694" y="40862"/>
                  </a:cubicBezTo>
                  <a:cubicBezTo>
                    <a:pt x="23828" y="40862"/>
                    <a:pt x="27637" y="39565"/>
                    <a:pt x="30798" y="37376"/>
                  </a:cubicBezTo>
                  <a:lnTo>
                    <a:pt x="30798" y="38024"/>
                  </a:lnTo>
                  <a:cubicBezTo>
                    <a:pt x="30798" y="40375"/>
                    <a:pt x="32743" y="42321"/>
                    <a:pt x="35093" y="42321"/>
                  </a:cubicBezTo>
                  <a:cubicBezTo>
                    <a:pt x="37444" y="42321"/>
                    <a:pt x="39389" y="40375"/>
                    <a:pt x="39389" y="38024"/>
                  </a:cubicBezTo>
                  <a:lnTo>
                    <a:pt x="39389" y="38024"/>
                  </a:lnTo>
                  <a:close/>
                  <a:moveTo>
                    <a:pt x="19694" y="32268"/>
                  </a:moveTo>
                  <a:cubicBezTo>
                    <a:pt x="13535" y="32268"/>
                    <a:pt x="8591" y="27241"/>
                    <a:pt x="8591" y="21161"/>
                  </a:cubicBezTo>
                  <a:cubicBezTo>
                    <a:pt x="8591" y="14999"/>
                    <a:pt x="13616" y="10053"/>
                    <a:pt x="19694" y="10053"/>
                  </a:cubicBezTo>
                  <a:cubicBezTo>
                    <a:pt x="25854" y="10053"/>
                    <a:pt x="30798" y="15080"/>
                    <a:pt x="30798" y="21161"/>
                  </a:cubicBezTo>
                  <a:cubicBezTo>
                    <a:pt x="30798" y="27323"/>
                    <a:pt x="25854" y="32268"/>
                    <a:pt x="19694" y="32268"/>
                  </a:cubicBezTo>
                  <a:lnTo>
                    <a:pt x="19694" y="3226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75" name="Google Shape;675;p48"/>
            <p:cNvSpPr/>
            <p:nvPr/>
          </p:nvSpPr>
          <p:spPr>
            <a:xfrm>
              <a:off x="5723718" y="4536924"/>
              <a:ext cx="39388" cy="42321"/>
            </a:xfrm>
            <a:custGeom>
              <a:rect b="b" l="l" r="r" t="t"/>
              <a:pathLst>
                <a:path extrusionOk="0" h="42321" w="39388">
                  <a:moveTo>
                    <a:pt x="19694" y="40862"/>
                  </a:moveTo>
                  <a:cubicBezTo>
                    <a:pt x="23828" y="40862"/>
                    <a:pt x="27637" y="39565"/>
                    <a:pt x="30798" y="37376"/>
                  </a:cubicBezTo>
                  <a:lnTo>
                    <a:pt x="30798" y="38024"/>
                  </a:lnTo>
                  <a:cubicBezTo>
                    <a:pt x="30798" y="40375"/>
                    <a:pt x="32743" y="42321"/>
                    <a:pt x="35093" y="42321"/>
                  </a:cubicBezTo>
                  <a:cubicBezTo>
                    <a:pt x="37444" y="42321"/>
                    <a:pt x="39389" y="40375"/>
                    <a:pt x="39389" y="38024"/>
                  </a:cubicBezTo>
                  <a:lnTo>
                    <a:pt x="39389" y="4297"/>
                  </a:lnTo>
                  <a:cubicBezTo>
                    <a:pt x="39389" y="1946"/>
                    <a:pt x="37444" y="0"/>
                    <a:pt x="35093" y="0"/>
                  </a:cubicBezTo>
                  <a:cubicBezTo>
                    <a:pt x="32743" y="0"/>
                    <a:pt x="30798" y="1946"/>
                    <a:pt x="30798" y="4297"/>
                  </a:cubicBezTo>
                  <a:lnTo>
                    <a:pt x="30798" y="4946"/>
                  </a:lnTo>
                  <a:cubicBezTo>
                    <a:pt x="27637" y="2757"/>
                    <a:pt x="23828" y="1460"/>
                    <a:pt x="19694" y="1460"/>
                  </a:cubicBezTo>
                  <a:cubicBezTo>
                    <a:pt x="8834" y="1460"/>
                    <a:pt x="0" y="10297"/>
                    <a:pt x="0" y="21161"/>
                  </a:cubicBezTo>
                  <a:cubicBezTo>
                    <a:pt x="0" y="32025"/>
                    <a:pt x="8834" y="40862"/>
                    <a:pt x="19694" y="40862"/>
                  </a:cubicBezTo>
                  <a:lnTo>
                    <a:pt x="19694" y="40862"/>
                  </a:lnTo>
                  <a:close/>
                  <a:moveTo>
                    <a:pt x="19694" y="10053"/>
                  </a:moveTo>
                  <a:cubicBezTo>
                    <a:pt x="25854" y="10053"/>
                    <a:pt x="30798" y="15080"/>
                    <a:pt x="30798" y="21161"/>
                  </a:cubicBezTo>
                  <a:cubicBezTo>
                    <a:pt x="30798" y="27323"/>
                    <a:pt x="25773" y="32268"/>
                    <a:pt x="19694" y="32268"/>
                  </a:cubicBezTo>
                  <a:cubicBezTo>
                    <a:pt x="13535" y="32268"/>
                    <a:pt x="8591" y="27241"/>
                    <a:pt x="8591" y="21161"/>
                  </a:cubicBezTo>
                  <a:cubicBezTo>
                    <a:pt x="8591" y="14999"/>
                    <a:pt x="13535" y="10053"/>
                    <a:pt x="19694" y="10053"/>
                  </a:cubicBezTo>
                  <a:lnTo>
                    <a:pt x="19694" y="1005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76" name="Google Shape;676;p48"/>
            <p:cNvSpPr/>
            <p:nvPr/>
          </p:nvSpPr>
          <p:spPr>
            <a:xfrm>
              <a:off x="5769671" y="4518682"/>
              <a:ext cx="36633" cy="60563"/>
            </a:xfrm>
            <a:custGeom>
              <a:rect b="b" l="l" r="r" t="t"/>
              <a:pathLst>
                <a:path extrusionOk="0" h="60563" w="36633">
                  <a:moveTo>
                    <a:pt x="18317" y="52050"/>
                  </a:moveTo>
                  <a:cubicBezTo>
                    <a:pt x="12967" y="52050"/>
                    <a:pt x="8591" y="48159"/>
                    <a:pt x="8591" y="43294"/>
                  </a:cubicBezTo>
                  <a:cubicBezTo>
                    <a:pt x="8591" y="40943"/>
                    <a:pt x="6646" y="38997"/>
                    <a:pt x="4295" y="38997"/>
                  </a:cubicBezTo>
                  <a:cubicBezTo>
                    <a:pt x="1945" y="38997"/>
                    <a:pt x="0" y="40943"/>
                    <a:pt x="0" y="43294"/>
                  </a:cubicBezTo>
                  <a:cubicBezTo>
                    <a:pt x="0" y="52861"/>
                    <a:pt x="8186" y="60563"/>
                    <a:pt x="18317" y="60563"/>
                  </a:cubicBezTo>
                  <a:cubicBezTo>
                    <a:pt x="28366" y="60563"/>
                    <a:pt x="36633" y="52780"/>
                    <a:pt x="36633" y="43294"/>
                  </a:cubicBezTo>
                  <a:cubicBezTo>
                    <a:pt x="36633" y="33727"/>
                    <a:pt x="28448" y="26025"/>
                    <a:pt x="18317" y="26025"/>
                  </a:cubicBezTo>
                  <a:cubicBezTo>
                    <a:pt x="12967" y="26025"/>
                    <a:pt x="8591" y="22134"/>
                    <a:pt x="8591" y="17269"/>
                  </a:cubicBezTo>
                  <a:cubicBezTo>
                    <a:pt x="8591" y="12405"/>
                    <a:pt x="12967" y="8513"/>
                    <a:pt x="18317" y="8513"/>
                  </a:cubicBezTo>
                  <a:cubicBezTo>
                    <a:pt x="23666" y="8513"/>
                    <a:pt x="28042" y="12405"/>
                    <a:pt x="28042" y="17269"/>
                  </a:cubicBezTo>
                  <a:cubicBezTo>
                    <a:pt x="28042" y="19620"/>
                    <a:pt x="29987" y="21566"/>
                    <a:pt x="32338" y="21566"/>
                  </a:cubicBezTo>
                  <a:cubicBezTo>
                    <a:pt x="34688" y="21566"/>
                    <a:pt x="36633" y="19620"/>
                    <a:pt x="36633" y="17269"/>
                  </a:cubicBezTo>
                  <a:cubicBezTo>
                    <a:pt x="36633" y="7702"/>
                    <a:pt x="28448" y="0"/>
                    <a:pt x="18317" y="0"/>
                  </a:cubicBezTo>
                  <a:cubicBezTo>
                    <a:pt x="8267" y="0"/>
                    <a:pt x="0" y="7783"/>
                    <a:pt x="0" y="17269"/>
                  </a:cubicBezTo>
                  <a:cubicBezTo>
                    <a:pt x="0" y="26836"/>
                    <a:pt x="8186" y="34538"/>
                    <a:pt x="18317" y="34538"/>
                  </a:cubicBezTo>
                  <a:cubicBezTo>
                    <a:pt x="23666" y="34538"/>
                    <a:pt x="28042" y="38430"/>
                    <a:pt x="28042" y="43294"/>
                  </a:cubicBezTo>
                  <a:cubicBezTo>
                    <a:pt x="28123" y="48078"/>
                    <a:pt x="23747" y="52050"/>
                    <a:pt x="18317" y="52050"/>
                  </a:cubicBezTo>
                  <a:lnTo>
                    <a:pt x="18317" y="520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677" name="Google Shape;677;p48"/>
            <p:cNvGrpSpPr/>
            <p:nvPr/>
          </p:nvGrpSpPr>
          <p:grpSpPr>
            <a:xfrm>
              <a:off x="5574590" y="4433229"/>
              <a:ext cx="291775" cy="175365"/>
              <a:chOff x="5574590" y="4433229"/>
              <a:chExt cx="291775" cy="175365"/>
            </a:xfrm>
          </p:grpSpPr>
          <p:sp>
            <p:nvSpPr>
              <p:cNvPr id="678" name="Google Shape;678;p48"/>
              <p:cNvSpPr/>
              <p:nvPr/>
            </p:nvSpPr>
            <p:spPr>
              <a:xfrm>
                <a:off x="5636511" y="4518601"/>
                <a:ext cx="36633" cy="60563"/>
              </a:xfrm>
              <a:custGeom>
                <a:rect b="b" l="l" r="r" t="t"/>
                <a:pathLst>
                  <a:path extrusionOk="0" h="60563" w="36633">
                    <a:moveTo>
                      <a:pt x="18316" y="8513"/>
                    </a:moveTo>
                    <a:cubicBezTo>
                      <a:pt x="23666" y="8513"/>
                      <a:pt x="28042" y="12404"/>
                      <a:pt x="28042" y="17269"/>
                    </a:cubicBezTo>
                    <a:cubicBezTo>
                      <a:pt x="28042" y="19620"/>
                      <a:pt x="29987" y="21566"/>
                      <a:pt x="32338" y="21566"/>
                    </a:cubicBezTo>
                    <a:cubicBezTo>
                      <a:pt x="34688" y="21566"/>
                      <a:pt x="36633" y="19620"/>
                      <a:pt x="36633" y="17269"/>
                    </a:cubicBezTo>
                    <a:cubicBezTo>
                      <a:pt x="36633" y="7702"/>
                      <a:pt x="28447" y="0"/>
                      <a:pt x="18316" y="0"/>
                    </a:cubicBezTo>
                    <a:cubicBezTo>
                      <a:pt x="8267" y="0"/>
                      <a:pt x="0" y="7783"/>
                      <a:pt x="0" y="17269"/>
                    </a:cubicBezTo>
                    <a:cubicBezTo>
                      <a:pt x="0" y="26836"/>
                      <a:pt x="8186" y="34538"/>
                      <a:pt x="18316" y="34538"/>
                    </a:cubicBezTo>
                    <a:cubicBezTo>
                      <a:pt x="23666" y="34538"/>
                      <a:pt x="28042" y="38430"/>
                      <a:pt x="28042" y="43294"/>
                    </a:cubicBezTo>
                    <a:cubicBezTo>
                      <a:pt x="28042" y="48159"/>
                      <a:pt x="23666" y="52050"/>
                      <a:pt x="18316" y="52050"/>
                    </a:cubicBezTo>
                    <a:cubicBezTo>
                      <a:pt x="12967" y="52050"/>
                      <a:pt x="8591" y="48159"/>
                      <a:pt x="8591" y="43294"/>
                    </a:cubicBezTo>
                    <a:cubicBezTo>
                      <a:pt x="8591" y="40943"/>
                      <a:pt x="6646" y="38997"/>
                      <a:pt x="4295" y="38997"/>
                    </a:cubicBezTo>
                    <a:cubicBezTo>
                      <a:pt x="1945" y="38997"/>
                      <a:pt x="0" y="40943"/>
                      <a:pt x="0" y="43294"/>
                    </a:cubicBezTo>
                    <a:cubicBezTo>
                      <a:pt x="0" y="52861"/>
                      <a:pt x="8186" y="60563"/>
                      <a:pt x="18316" y="60563"/>
                    </a:cubicBezTo>
                    <a:cubicBezTo>
                      <a:pt x="28366" y="60563"/>
                      <a:pt x="36633" y="52780"/>
                      <a:pt x="36633" y="43294"/>
                    </a:cubicBezTo>
                    <a:cubicBezTo>
                      <a:pt x="36633" y="33727"/>
                      <a:pt x="28447" y="26025"/>
                      <a:pt x="18316" y="26025"/>
                    </a:cubicBezTo>
                    <a:cubicBezTo>
                      <a:pt x="12967" y="26025"/>
                      <a:pt x="8591" y="22133"/>
                      <a:pt x="8591" y="17269"/>
                    </a:cubicBezTo>
                    <a:cubicBezTo>
                      <a:pt x="8591" y="12486"/>
                      <a:pt x="12967" y="8513"/>
                      <a:pt x="18316" y="8513"/>
                    </a:cubicBezTo>
                    <a:lnTo>
                      <a:pt x="18316"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79" name="Google Shape;679;p48"/>
              <p:cNvSpPr/>
              <p:nvPr/>
            </p:nvSpPr>
            <p:spPr>
              <a:xfrm>
                <a:off x="5726230" y="4454889"/>
                <a:ext cx="140135" cy="153623"/>
              </a:xfrm>
              <a:custGeom>
                <a:rect b="b" l="l" r="r" t="t"/>
                <a:pathLst>
                  <a:path extrusionOk="0" h="153623" w="140135">
                    <a:moveTo>
                      <a:pt x="140130" y="112113"/>
                    </a:moveTo>
                    <a:cubicBezTo>
                      <a:pt x="140454" y="91601"/>
                      <a:pt x="126028" y="74008"/>
                      <a:pt x="105928" y="70197"/>
                    </a:cubicBezTo>
                    <a:cubicBezTo>
                      <a:pt x="103902" y="69792"/>
                      <a:pt x="102524" y="68008"/>
                      <a:pt x="102605" y="65900"/>
                    </a:cubicBezTo>
                    <a:cubicBezTo>
                      <a:pt x="103254" y="52442"/>
                      <a:pt x="97418" y="39794"/>
                      <a:pt x="86639" y="31281"/>
                    </a:cubicBezTo>
                    <a:cubicBezTo>
                      <a:pt x="75941" y="22849"/>
                      <a:pt x="61919" y="20012"/>
                      <a:pt x="49033" y="23741"/>
                    </a:cubicBezTo>
                    <a:cubicBezTo>
                      <a:pt x="46926" y="24309"/>
                      <a:pt x="44819" y="23336"/>
                      <a:pt x="44008" y="21390"/>
                    </a:cubicBezTo>
                    <a:cubicBezTo>
                      <a:pt x="41091" y="14093"/>
                      <a:pt x="36957" y="7364"/>
                      <a:pt x="31689" y="1446"/>
                    </a:cubicBezTo>
                    <a:cubicBezTo>
                      <a:pt x="30149" y="-338"/>
                      <a:pt x="27394" y="-500"/>
                      <a:pt x="25692" y="1121"/>
                    </a:cubicBezTo>
                    <a:cubicBezTo>
                      <a:pt x="23908" y="2662"/>
                      <a:pt x="23747" y="5418"/>
                      <a:pt x="25368" y="7121"/>
                    </a:cubicBezTo>
                    <a:cubicBezTo>
                      <a:pt x="29987" y="12310"/>
                      <a:pt x="33634" y="18228"/>
                      <a:pt x="36147" y="24552"/>
                    </a:cubicBezTo>
                    <a:cubicBezTo>
                      <a:pt x="38578" y="30633"/>
                      <a:pt x="45143" y="33795"/>
                      <a:pt x="51465" y="31930"/>
                    </a:cubicBezTo>
                    <a:cubicBezTo>
                      <a:pt x="61595" y="29011"/>
                      <a:pt x="72780" y="31281"/>
                      <a:pt x="81371" y="38010"/>
                    </a:cubicBezTo>
                    <a:cubicBezTo>
                      <a:pt x="89962" y="44821"/>
                      <a:pt x="94582" y="54793"/>
                      <a:pt x="94095" y="65495"/>
                    </a:cubicBezTo>
                    <a:cubicBezTo>
                      <a:pt x="93771" y="71819"/>
                      <a:pt x="98229" y="77413"/>
                      <a:pt x="104388" y="78629"/>
                    </a:cubicBezTo>
                    <a:cubicBezTo>
                      <a:pt x="120436" y="81629"/>
                      <a:pt x="131863" y="95655"/>
                      <a:pt x="131620" y="112032"/>
                    </a:cubicBezTo>
                    <a:cubicBezTo>
                      <a:pt x="131377" y="130193"/>
                      <a:pt x="116059" y="145030"/>
                      <a:pt x="97580" y="145030"/>
                    </a:cubicBezTo>
                    <a:lnTo>
                      <a:pt x="4295" y="145030"/>
                    </a:lnTo>
                    <a:cubicBezTo>
                      <a:pt x="1945" y="145030"/>
                      <a:pt x="0" y="146975"/>
                      <a:pt x="0" y="149327"/>
                    </a:cubicBezTo>
                    <a:cubicBezTo>
                      <a:pt x="0" y="151678"/>
                      <a:pt x="1945" y="153624"/>
                      <a:pt x="4295" y="153624"/>
                    </a:cubicBezTo>
                    <a:lnTo>
                      <a:pt x="97580" y="153624"/>
                    </a:lnTo>
                    <a:cubicBezTo>
                      <a:pt x="120678" y="153542"/>
                      <a:pt x="139806" y="134976"/>
                      <a:pt x="140130" y="112113"/>
                    </a:cubicBezTo>
                    <a:lnTo>
                      <a:pt x="140130" y="1121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80" name="Google Shape;680;p48"/>
              <p:cNvSpPr/>
              <p:nvPr/>
            </p:nvSpPr>
            <p:spPr>
              <a:xfrm>
                <a:off x="5574590" y="4433229"/>
                <a:ext cx="168947" cy="175365"/>
              </a:xfrm>
              <a:custGeom>
                <a:rect b="b" l="l" r="r" t="t"/>
                <a:pathLst>
                  <a:path extrusionOk="0" h="175365" w="168947">
                    <a:moveTo>
                      <a:pt x="140212" y="170987"/>
                    </a:moveTo>
                    <a:cubicBezTo>
                      <a:pt x="140212" y="168636"/>
                      <a:pt x="138267" y="166690"/>
                      <a:pt x="135917" y="166690"/>
                    </a:cubicBezTo>
                    <a:lnTo>
                      <a:pt x="53978" y="166690"/>
                    </a:lnTo>
                    <a:cubicBezTo>
                      <a:pt x="29178" y="166690"/>
                      <a:pt x="8754" y="146746"/>
                      <a:pt x="8592" y="122180"/>
                    </a:cubicBezTo>
                    <a:cubicBezTo>
                      <a:pt x="8511" y="109208"/>
                      <a:pt x="13698" y="97290"/>
                      <a:pt x="23180" y="88615"/>
                    </a:cubicBezTo>
                    <a:cubicBezTo>
                      <a:pt x="32663" y="80021"/>
                      <a:pt x="45306" y="75805"/>
                      <a:pt x="57868" y="77021"/>
                    </a:cubicBezTo>
                    <a:cubicBezTo>
                      <a:pt x="61272" y="77345"/>
                      <a:pt x="64757" y="76292"/>
                      <a:pt x="67351" y="74022"/>
                    </a:cubicBezTo>
                    <a:cubicBezTo>
                      <a:pt x="70025" y="71752"/>
                      <a:pt x="71565" y="68671"/>
                      <a:pt x="71727" y="65184"/>
                    </a:cubicBezTo>
                    <a:cubicBezTo>
                      <a:pt x="73510" y="33322"/>
                      <a:pt x="99851" y="8432"/>
                      <a:pt x="131783" y="8432"/>
                    </a:cubicBezTo>
                    <a:cubicBezTo>
                      <a:pt x="142563" y="8432"/>
                      <a:pt x="153180" y="11350"/>
                      <a:pt x="162500" y="16864"/>
                    </a:cubicBezTo>
                    <a:cubicBezTo>
                      <a:pt x="164526" y="18080"/>
                      <a:pt x="167120" y="17431"/>
                      <a:pt x="168335" y="15404"/>
                    </a:cubicBezTo>
                    <a:cubicBezTo>
                      <a:pt x="169551" y="13377"/>
                      <a:pt x="168903" y="10783"/>
                      <a:pt x="166877" y="9567"/>
                    </a:cubicBezTo>
                    <a:cubicBezTo>
                      <a:pt x="156340" y="3324"/>
                      <a:pt x="144183" y="0"/>
                      <a:pt x="131864" y="0"/>
                    </a:cubicBezTo>
                    <a:cubicBezTo>
                      <a:pt x="95393" y="0"/>
                      <a:pt x="65243" y="28457"/>
                      <a:pt x="63217" y="64860"/>
                    </a:cubicBezTo>
                    <a:cubicBezTo>
                      <a:pt x="63136" y="65995"/>
                      <a:pt x="62650" y="66968"/>
                      <a:pt x="61840" y="67698"/>
                    </a:cubicBezTo>
                    <a:cubicBezTo>
                      <a:pt x="60948" y="68427"/>
                      <a:pt x="59895" y="68752"/>
                      <a:pt x="58760" y="68671"/>
                    </a:cubicBezTo>
                    <a:cubicBezTo>
                      <a:pt x="43766" y="67130"/>
                      <a:pt x="28691" y="72157"/>
                      <a:pt x="17426" y="82453"/>
                    </a:cubicBezTo>
                    <a:cubicBezTo>
                      <a:pt x="6079" y="92831"/>
                      <a:pt x="-80" y="107019"/>
                      <a:pt x="1" y="122423"/>
                    </a:cubicBezTo>
                    <a:cubicBezTo>
                      <a:pt x="244" y="151610"/>
                      <a:pt x="24477" y="175365"/>
                      <a:pt x="53978" y="175365"/>
                    </a:cubicBezTo>
                    <a:lnTo>
                      <a:pt x="135917" y="175365"/>
                    </a:lnTo>
                    <a:cubicBezTo>
                      <a:pt x="138267" y="175203"/>
                      <a:pt x="140212" y="173339"/>
                      <a:pt x="140212" y="170987"/>
                    </a:cubicBezTo>
                    <a:lnTo>
                      <a:pt x="140212" y="17098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grpSp>
        <p:nvGrpSpPr>
          <p:cNvPr id="681" name="Google Shape;681;p48"/>
          <p:cNvGrpSpPr/>
          <p:nvPr/>
        </p:nvGrpSpPr>
        <p:grpSpPr>
          <a:xfrm>
            <a:off x="4801996" y="3233081"/>
            <a:ext cx="360014" cy="360138"/>
            <a:chOff x="5590800" y="3905673"/>
            <a:chExt cx="291769" cy="291870"/>
          </a:xfrm>
        </p:grpSpPr>
        <p:sp>
          <p:nvSpPr>
            <p:cNvPr id="682" name="Google Shape;682;p48"/>
            <p:cNvSpPr/>
            <p:nvPr/>
          </p:nvSpPr>
          <p:spPr>
            <a:xfrm>
              <a:off x="5632296" y="4099442"/>
              <a:ext cx="38983" cy="74183"/>
            </a:xfrm>
            <a:custGeom>
              <a:rect b="b" l="l" r="r" t="t"/>
              <a:pathLst>
                <a:path extrusionOk="0" h="74183" w="38983">
                  <a:moveTo>
                    <a:pt x="30393" y="23025"/>
                  </a:moveTo>
                  <a:cubicBezTo>
                    <a:pt x="30393" y="25377"/>
                    <a:pt x="32338" y="27322"/>
                    <a:pt x="34688" y="27322"/>
                  </a:cubicBezTo>
                  <a:cubicBezTo>
                    <a:pt x="37039" y="27322"/>
                    <a:pt x="38984" y="25377"/>
                    <a:pt x="38984" y="23025"/>
                  </a:cubicBezTo>
                  <a:cubicBezTo>
                    <a:pt x="38984" y="14269"/>
                    <a:pt x="32500" y="6973"/>
                    <a:pt x="23828" y="5108"/>
                  </a:cubicBezTo>
                  <a:lnTo>
                    <a:pt x="23828" y="4297"/>
                  </a:lnTo>
                  <a:cubicBezTo>
                    <a:pt x="23828" y="1946"/>
                    <a:pt x="21883" y="0"/>
                    <a:pt x="19532" y="0"/>
                  </a:cubicBezTo>
                  <a:cubicBezTo>
                    <a:pt x="17182" y="0"/>
                    <a:pt x="15237" y="1946"/>
                    <a:pt x="15237" y="4297"/>
                  </a:cubicBezTo>
                  <a:lnTo>
                    <a:pt x="15237" y="5108"/>
                  </a:lnTo>
                  <a:cubicBezTo>
                    <a:pt x="6565" y="6973"/>
                    <a:pt x="81" y="14269"/>
                    <a:pt x="81" y="23025"/>
                  </a:cubicBezTo>
                  <a:cubicBezTo>
                    <a:pt x="81" y="31782"/>
                    <a:pt x="6565" y="39078"/>
                    <a:pt x="15237" y="40943"/>
                  </a:cubicBezTo>
                  <a:lnTo>
                    <a:pt x="15237" y="60239"/>
                  </a:lnTo>
                  <a:cubicBezTo>
                    <a:pt x="11347" y="58779"/>
                    <a:pt x="8591" y="55212"/>
                    <a:pt x="8591" y="51158"/>
                  </a:cubicBezTo>
                  <a:cubicBezTo>
                    <a:pt x="8591" y="48807"/>
                    <a:pt x="6646" y="46861"/>
                    <a:pt x="4295" y="46861"/>
                  </a:cubicBezTo>
                  <a:cubicBezTo>
                    <a:pt x="1945" y="46861"/>
                    <a:pt x="0" y="48807"/>
                    <a:pt x="0" y="51158"/>
                  </a:cubicBezTo>
                  <a:cubicBezTo>
                    <a:pt x="0" y="59915"/>
                    <a:pt x="6484" y="67211"/>
                    <a:pt x="15156" y="69076"/>
                  </a:cubicBezTo>
                  <a:lnTo>
                    <a:pt x="15156" y="69887"/>
                  </a:lnTo>
                  <a:cubicBezTo>
                    <a:pt x="15156" y="72238"/>
                    <a:pt x="17101" y="74184"/>
                    <a:pt x="19451" y="74184"/>
                  </a:cubicBezTo>
                  <a:cubicBezTo>
                    <a:pt x="21802" y="74184"/>
                    <a:pt x="23747" y="72238"/>
                    <a:pt x="23747" y="69887"/>
                  </a:cubicBezTo>
                  <a:lnTo>
                    <a:pt x="23747" y="69076"/>
                  </a:lnTo>
                  <a:cubicBezTo>
                    <a:pt x="32419" y="67211"/>
                    <a:pt x="38903" y="59915"/>
                    <a:pt x="38903" y="51158"/>
                  </a:cubicBezTo>
                  <a:cubicBezTo>
                    <a:pt x="38903" y="42402"/>
                    <a:pt x="32419" y="35106"/>
                    <a:pt x="23747" y="33241"/>
                  </a:cubicBezTo>
                  <a:lnTo>
                    <a:pt x="23747" y="13945"/>
                  </a:lnTo>
                  <a:cubicBezTo>
                    <a:pt x="27637" y="15485"/>
                    <a:pt x="30393" y="18972"/>
                    <a:pt x="30393" y="23025"/>
                  </a:cubicBezTo>
                  <a:lnTo>
                    <a:pt x="30393" y="23025"/>
                  </a:lnTo>
                  <a:close/>
                  <a:moveTo>
                    <a:pt x="15156" y="32025"/>
                  </a:moveTo>
                  <a:cubicBezTo>
                    <a:pt x="11266" y="30484"/>
                    <a:pt x="8510" y="26998"/>
                    <a:pt x="8510" y="22944"/>
                  </a:cubicBezTo>
                  <a:cubicBezTo>
                    <a:pt x="8510" y="18891"/>
                    <a:pt x="11266" y="15404"/>
                    <a:pt x="15156" y="13864"/>
                  </a:cubicBezTo>
                  <a:lnTo>
                    <a:pt x="15156" y="32025"/>
                  </a:lnTo>
                  <a:close/>
                  <a:moveTo>
                    <a:pt x="30393" y="51240"/>
                  </a:moveTo>
                  <a:cubicBezTo>
                    <a:pt x="30393" y="55293"/>
                    <a:pt x="27637" y="58779"/>
                    <a:pt x="23747" y="60320"/>
                  </a:cubicBezTo>
                  <a:lnTo>
                    <a:pt x="23747" y="42240"/>
                  </a:lnTo>
                  <a:cubicBezTo>
                    <a:pt x="27637" y="43700"/>
                    <a:pt x="30393" y="47186"/>
                    <a:pt x="30393" y="51240"/>
                  </a:cubicBezTo>
                  <a:lnTo>
                    <a:pt x="30393" y="512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83" name="Google Shape;683;p48"/>
            <p:cNvSpPr/>
            <p:nvPr/>
          </p:nvSpPr>
          <p:spPr>
            <a:xfrm>
              <a:off x="5781990" y="4099442"/>
              <a:ext cx="81776" cy="77816"/>
            </a:xfrm>
            <a:custGeom>
              <a:rect b="b" l="l" r="r" t="t"/>
              <a:pathLst>
                <a:path extrusionOk="0" h="77816" w="81776">
                  <a:moveTo>
                    <a:pt x="66134" y="4297"/>
                  </a:moveTo>
                  <a:cubicBezTo>
                    <a:pt x="66134" y="1946"/>
                    <a:pt x="64189" y="0"/>
                    <a:pt x="61838" y="0"/>
                  </a:cubicBezTo>
                  <a:cubicBezTo>
                    <a:pt x="59488" y="0"/>
                    <a:pt x="57543" y="1946"/>
                    <a:pt x="57543" y="4297"/>
                  </a:cubicBezTo>
                  <a:lnTo>
                    <a:pt x="57543" y="5594"/>
                  </a:lnTo>
                  <a:lnTo>
                    <a:pt x="32743" y="14188"/>
                  </a:lnTo>
                  <a:lnTo>
                    <a:pt x="18722" y="14188"/>
                  </a:lnTo>
                  <a:cubicBezTo>
                    <a:pt x="8429" y="14188"/>
                    <a:pt x="0" y="22539"/>
                    <a:pt x="0" y="32916"/>
                  </a:cubicBezTo>
                  <a:cubicBezTo>
                    <a:pt x="0" y="39321"/>
                    <a:pt x="3242" y="44997"/>
                    <a:pt x="8185" y="48402"/>
                  </a:cubicBezTo>
                  <a:lnTo>
                    <a:pt x="11995" y="67779"/>
                  </a:lnTo>
                  <a:cubicBezTo>
                    <a:pt x="13291" y="74508"/>
                    <a:pt x="19856" y="78886"/>
                    <a:pt x="26583" y="77589"/>
                  </a:cubicBezTo>
                  <a:cubicBezTo>
                    <a:pt x="33310" y="76292"/>
                    <a:pt x="37687" y="69725"/>
                    <a:pt x="36390" y="62996"/>
                  </a:cubicBezTo>
                  <a:lnTo>
                    <a:pt x="34283" y="52131"/>
                  </a:lnTo>
                  <a:lnTo>
                    <a:pt x="57543" y="60158"/>
                  </a:lnTo>
                  <a:lnTo>
                    <a:pt x="57543" y="61455"/>
                  </a:lnTo>
                  <a:cubicBezTo>
                    <a:pt x="57543" y="63806"/>
                    <a:pt x="59488" y="65752"/>
                    <a:pt x="61838" y="65752"/>
                  </a:cubicBezTo>
                  <a:cubicBezTo>
                    <a:pt x="64189" y="65752"/>
                    <a:pt x="66134" y="63806"/>
                    <a:pt x="66134" y="61455"/>
                  </a:cubicBezTo>
                  <a:cubicBezTo>
                    <a:pt x="66134" y="53510"/>
                    <a:pt x="66134" y="52942"/>
                    <a:pt x="66134" y="46051"/>
                  </a:cubicBezTo>
                  <a:lnTo>
                    <a:pt x="68647" y="46051"/>
                  </a:lnTo>
                  <a:cubicBezTo>
                    <a:pt x="75860" y="46051"/>
                    <a:pt x="81776" y="40132"/>
                    <a:pt x="81776" y="32916"/>
                  </a:cubicBezTo>
                  <a:cubicBezTo>
                    <a:pt x="81776" y="25701"/>
                    <a:pt x="75860" y="19782"/>
                    <a:pt x="68647" y="19782"/>
                  </a:cubicBezTo>
                  <a:lnTo>
                    <a:pt x="66134" y="19782"/>
                  </a:lnTo>
                  <a:cubicBezTo>
                    <a:pt x="66134" y="12810"/>
                    <a:pt x="66134" y="12242"/>
                    <a:pt x="66134" y="4297"/>
                  </a:cubicBezTo>
                  <a:lnTo>
                    <a:pt x="66134" y="4297"/>
                  </a:lnTo>
                  <a:close/>
                  <a:moveTo>
                    <a:pt x="24962" y="69076"/>
                  </a:moveTo>
                  <a:cubicBezTo>
                    <a:pt x="22855" y="69481"/>
                    <a:pt x="20829" y="68103"/>
                    <a:pt x="20423" y="65995"/>
                  </a:cubicBezTo>
                  <a:lnTo>
                    <a:pt x="17587" y="51483"/>
                  </a:lnTo>
                  <a:cubicBezTo>
                    <a:pt x="17587" y="51483"/>
                    <a:pt x="17668" y="51483"/>
                    <a:pt x="17668" y="51483"/>
                  </a:cubicBezTo>
                  <a:cubicBezTo>
                    <a:pt x="17992" y="51483"/>
                    <a:pt x="18397" y="51483"/>
                    <a:pt x="18722" y="51483"/>
                  </a:cubicBezTo>
                  <a:lnTo>
                    <a:pt x="25448" y="51483"/>
                  </a:lnTo>
                  <a:lnTo>
                    <a:pt x="28042" y="64536"/>
                  </a:lnTo>
                  <a:cubicBezTo>
                    <a:pt x="28447" y="66644"/>
                    <a:pt x="27069" y="68671"/>
                    <a:pt x="24962" y="69076"/>
                  </a:cubicBezTo>
                  <a:lnTo>
                    <a:pt x="24962" y="69076"/>
                  </a:lnTo>
                  <a:close/>
                  <a:moveTo>
                    <a:pt x="29177" y="42970"/>
                  </a:moveTo>
                  <a:lnTo>
                    <a:pt x="18722" y="42970"/>
                  </a:lnTo>
                  <a:cubicBezTo>
                    <a:pt x="13130" y="42970"/>
                    <a:pt x="8591" y="38430"/>
                    <a:pt x="8591" y="32836"/>
                  </a:cubicBezTo>
                  <a:cubicBezTo>
                    <a:pt x="8591" y="27241"/>
                    <a:pt x="13130" y="22701"/>
                    <a:pt x="18722" y="22701"/>
                  </a:cubicBezTo>
                  <a:lnTo>
                    <a:pt x="29177" y="22701"/>
                  </a:lnTo>
                  <a:lnTo>
                    <a:pt x="29177" y="42970"/>
                  </a:lnTo>
                  <a:close/>
                  <a:moveTo>
                    <a:pt x="57543" y="50996"/>
                  </a:moveTo>
                  <a:lnTo>
                    <a:pt x="37687" y="44105"/>
                  </a:lnTo>
                  <a:lnTo>
                    <a:pt x="37687" y="21404"/>
                  </a:lnTo>
                  <a:lnTo>
                    <a:pt x="57543" y="14513"/>
                  </a:lnTo>
                  <a:lnTo>
                    <a:pt x="57543" y="50996"/>
                  </a:lnTo>
                  <a:close/>
                  <a:moveTo>
                    <a:pt x="68647" y="28214"/>
                  </a:moveTo>
                  <a:cubicBezTo>
                    <a:pt x="71159" y="28214"/>
                    <a:pt x="73266" y="30241"/>
                    <a:pt x="73266" y="32836"/>
                  </a:cubicBezTo>
                  <a:cubicBezTo>
                    <a:pt x="73266" y="35349"/>
                    <a:pt x="71240" y="37457"/>
                    <a:pt x="68647" y="37457"/>
                  </a:cubicBezTo>
                  <a:lnTo>
                    <a:pt x="66134" y="37457"/>
                  </a:lnTo>
                  <a:lnTo>
                    <a:pt x="66134" y="28214"/>
                  </a:lnTo>
                  <a:lnTo>
                    <a:pt x="68647" y="2821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84" name="Google Shape;684;p48"/>
            <p:cNvSpPr/>
            <p:nvPr/>
          </p:nvSpPr>
          <p:spPr>
            <a:xfrm>
              <a:off x="5722421" y="4033772"/>
              <a:ext cx="31932" cy="52050"/>
            </a:xfrm>
            <a:custGeom>
              <a:rect b="b" l="l" r="r" t="t"/>
              <a:pathLst>
                <a:path extrusionOk="0" h="52050" w="31932">
                  <a:moveTo>
                    <a:pt x="15967" y="8594"/>
                  </a:moveTo>
                  <a:cubicBezTo>
                    <a:pt x="20019" y="8594"/>
                    <a:pt x="23342" y="11513"/>
                    <a:pt x="23342" y="15161"/>
                  </a:cubicBezTo>
                  <a:cubicBezTo>
                    <a:pt x="23342" y="17512"/>
                    <a:pt x="25287" y="19458"/>
                    <a:pt x="27637" y="19458"/>
                  </a:cubicBezTo>
                  <a:cubicBezTo>
                    <a:pt x="29987" y="19458"/>
                    <a:pt x="31933" y="17512"/>
                    <a:pt x="31933" y="15161"/>
                  </a:cubicBezTo>
                  <a:cubicBezTo>
                    <a:pt x="31933" y="6811"/>
                    <a:pt x="24800" y="0"/>
                    <a:pt x="15967" y="0"/>
                  </a:cubicBezTo>
                  <a:cubicBezTo>
                    <a:pt x="7213" y="0"/>
                    <a:pt x="0" y="6811"/>
                    <a:pt x="0" y="15161"/>
                  </a:cubicBezTo>
                  <a:cubicBezTo>
                    <a:pt x="0" y="23512"/>
                    <a:pt x="7132" y="30322"/>
                    <a:pt x="15967" y="30322"/>
                  </a:cubicBezTo>
                  <a:cubicBezTo>
                    <a:pt x="20019" y="30322"/>
                    <a:pt x="23342" y="33241"/>
                    <a:pt x="23342" y="36889"/>
                  </a:cubicBezTo>
                  <a:cubicBezTo>
                    <a:pt x="23342" y="40538"/>
                    <a:pt x="20019" y="43456"/>
                    <a:pt x="15967" y="43456"/>
                  </a:cubicBezTo>
                  <a:cubicBezTo>
                    <a:pt x="11914" y="43456"/>
                    <a:pt x="8591" y="40538"/>
                    <a:pt x="8591" y="36889"/>
                  </a:cubicBezTo>
                  <a:cubicBezTo>
                    <a:pt x="8591" y="34538"/>
                    <a:pt x="6646" y="32592"/>
                    <a:pt x="4296" y="32592"/>
                  </a:cubicBezTo>
                  <a:cubicBezTo>
                    <a:pt x="1945" y="32592"/>
                    <a:pt x="0" y="34538"/>
                    <a:pt x="0" y="36889"/>
                  </a:cubicBezTo>
                  <a:cubicBezTo>
                    <a:pt x="0" y="45240"/>
                    <a:pt x="7132" y="52050"/>
                    <a:pt x="15967" y="52050"/>
                  </a:cubicBezTo>
                  <a:cubicBezTo>
                    <a:pt x="24800" y="52050"/>
                    <a:pt x="31933" y="45240"/>
                    <a:pt x="31933" y="36889"/>
                  </a:cubicBezTo>
                  <a:cubicBezTo>
                    <a:pt x="31933" y="28539"/>
                    <a:pt x="24800" y="21809"/>
                    <a:pt x="15967" y="21809"/>
                  </a:cubicBezTo>
                  <a:cubicBezTo>
                    <a:pt x="11914" y="21809"/>
                    <a:pt x="8591" y="18891"/>
                    <a:pt x="8591" y="15242"/>
                  </a:cubicBezTo>
                  <a:cubicBezTo>
                    <a:pt x="8591" y="11594"/>
                    <a:pt x="11914" y="8594"/>
                    <a:pt x="15967" y="8594"/>
                  </a:cubicBezTo>
                  <a:lnTo>
                    <a:pt x="15967"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85" name="Google Shape;685;p48"/>
            <p:cNvSpPr/>
            <p:nvPr/>
          </p:nvSpPr>
          <p:spPr>
            <a:xfrm>
              <a:off x="5685625" y="4033853"/>
              <a:ext cx="31932" cy="51969"/>
            </a:xfrm>
            <a:custGeom>
              <a:rect b="b" l="l" r="r" t="t"/>
              <a:pathLst>
                <a:path extrusionOk="0" h="51969" w="31932">
                  <a:moveTo>
                    <a:pt x="27637" y="0"/>
                  </a:moveTo>
                  <a:cubicBezTo>
                    <a:pt x="25287" y="0"/>
                    <a:pt x="23342" y="1946"/>
                    <a:pt x="23342" y="4297"/>
                  </a:cubicBezTo>
                  <a:lnTo>
                    <a:pt x="23342" y="35997"/>
                  </a:lnTo>
                  <a:cubicBezTo>
                    <a:pt x="23342" y="40051"/>
                    <a:pt x="20018" y="43375"/>
                    <a:pt x="15966" y="43375"/>
                  </a:cubicBezTo>
                  <a:cubicBezTo>
                    <a:pt x="11914" y="43375"/>
                    <a:pt x="8591" y="40051"/>
                    <a:pt x="8591" y="35997"/>
                  </a:cubicBezTo>
                  <a:lnTo>
                    <a:pt x="8591" y="4297"/>
                  </a:lnTo>
                  <a:cubicBezTo>
                    <a:pt x="8591" y="1946"/>
                    <a:pt x="6646" y="0"/>
                    <a:pt x="4295" y="0"/>
                  </a:cubicBezTo>
                  <a:cubicBezTo>
                    <a:pt x="1945" y="0"/>
                    <a:pt x="0" y="1946"/>
                    <a:pt x="0" y="4297"/>
                  </a:cubicBezTo>
                  <a:lnTo>
                    <a:pt x="0" y="35997"/>
                  </a:lnTo>
                  <a:cubicBezTo>
                    <a:pt x="0" y="44835"/>
                    <a:pt x="7132" y="51969"/>
                    <a:pt x="15966" y="51969"/>
                  </a:cubicBezTo>
                  <a:cubicBezTo>
                    <a:pt x="24719" y="51969"/>
                    <a:pt x="31933" y="44835"/>
                    <a:pt x="31933" y="35997"/>
                  </a:cubicBezTo>
                  <a:lnTo>
                    <a:pt x="31933" y="4297"/>
                  </a:lnTo>
                  <a:cubicBezTo>
                    <a:pt x="31933" y="1865"/>
                    <a:pt x="29987" y="0"/>
                    <a:pt x="27637" y="0"/>
                  </a:cubicBezTo>
                  <a:lnTo>
                    <a:pt x="2763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86" name="Google Shape;686;p48"/>
            <p:cNvSpPr/>
            <p:nvPr/>
          </p:nvSpPr>
          <p:spPr>
            <a:xfrm>
              <a:off x="5760513" y="4033853"/>
              <a:ext cx="31770" cy="51888"/>
            </a:xfrm>
            <a:custGeom>
              <a:rect b="b" l="l" r="r" t="t"/>
              <a:pathLst>
                <a:path extrusionOk="0" h="51888" w="31770">
                  <a:moveTo>
                    <a:pt x="4215" y="51888"/>
                  </a:moveTo>
                  <a:cubicBezTo>
                    <a:pt x="6565" y="51888"/>
                    <a:pt x="8510" y="49942"/>
                    <a:pt x="8510" y="47591"/>
                  </a:cubicBezTo>
                  <a:lnTo>
                    <a:pt x="8510" y="31295"/>
                  </a:lnTo>
                  <a:lnTo>
                    <a:pt x="16128" y="31295"/>
                  </a:lnTo>
                  <a:cubicBezTo>
                    <a:pt x="24800" y="31295"/>
                    <a:pt x="31770" y="24241"/>
                    <a:pt x="31770" y="15647"/>
                  </a:cubicBezTo>
                  <a:cubicBezTo>
                    <a:pt x="31770" y="6973"/>
                    <a:pt x="24719" y="0"/>
                    <a:pt x="16128" y="0"/>
                  </a:cubicBezTo>
                  <a:lnTo>
                    <a:pt x="4295" y="0"/>
                  </a:lnTo>
                  <a:cubicBezTo>
                    <a:pt x="1945" y="0"/>
                    <a:pt x="0" y="1946"/>
                    <a:pt x="0" y="4297"/>
                  </a:cubicBezTo>
                  <a:lnTo>
                    <a:pt x="0" y="47672"/>
                  </a:lnTo>
                  <a:cubicBezTo>
                    <a:pt x="0" y="50023"/>
                    <a:pt x="1864" y="51888"/>
                    <a:pt x="4215" y="51888"/>
                  </a:cubicBezTo>
                  <a:lnTo>
                    <a:pt x="4215" y="51888"/>
                  </a:lnTo>
                  <a:close/>
                  <a:moveTo>
                    <a:pt x="8510" y="8513"/>
                  </a:moveTo>
                  <a:lnTo>
                    <a:pt x="16128" y="8513"/>
                  </a:lnTo>
                  <a:cubicBezTo>
                    <a:pt x="20018" y="8513"/>
                    <a:pt x="23260" y="11675"/>
                    <a:pt x="23260" y="15647"/>
                  </a:cubicBezTo>
                  <a:cubicBezTo>
                    <a:pt x="23260" y="19539"/>
                    <a:pt x="20099" y="22782"/>
                    <a:pt x="16128" y="22782"/>
                  </a:cubicBezTo>
                  <a:lnTo>
                    <a:pt x="8510" y="22782"/>
                  </a:lnTo>
                  <a:lnTo>
                    <a:pt x="8510"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87" name="Google Shape;687;p48"/>
            <p:cNvSpPr/>
            <p:nvPr/>
          </p:nvSpPr>
          <p:spPr>
            <a:xfrm>
              <a:off x="5699241" y="3923730"/>
              <a:ext cx="72293" cy="75422"/>
            </a:xfrm>
            <a:custGeom>
              <a:rect b="b" l="l" r="r" t="t"/>
              <a:pathLst>
                <a:path extrusionOk="0" h="75422" w="72293">
                  <a:moveTo>
                    <a:pt x="46278" y="1482"/>
                  </a:moveTo>
                  <a:cubicBezTo>
                    <a:pt x="41739" y="-1437"/>
                    <a:pt x="35741" y="104"/>
                    <a:pt x="33148" y="4806"/>
                  </a:cubicBezTo>
                  <a:cubicBezTo>
                    <a:pt x="31851" y="7157"/>
                    <a:pt x="30230" y="9184"/>
                    <a:pt x="28366" y="10806"/>
                  </a:cubicBezTo>
                  <a:cubicBezTo>
                    <a:pt x="25449" y="13319"/>
                    <a:pt x="21397" y="17535"/>
                    <a:pt x="18478" y="23616"/>
                  </a:cubicBezTo>
                  <a:cubicBezTo>
                    <a:pt x="17749" y="25156"/>
                    <a:pt x="15156" y="25967"/>
                    <a:pt x="13292" y="25967"/>
                  </a:cubicBezTo>
                  <a:lnTo>
                    <a:pt x="8996" y="25967"/>
                  </a:lnTo>
                  <a:cubicBezTo>
                    <a:pt x="4052" y="25967"/>
                    <a:pt x="0" y="30020"/>
                    <a:pt x="0" y="34966"/>
                  </a:cubicBezTo>
                  <a:lnTo>
                    <a:pt x="0" y="62126"/>
                  </a:lnTo>
                  <a:cubicBezTo>
                    <a:pt x="0" y="67072"/>
                    <a:pt x="4052" y="71125"/>
                    <a:pt x="8996" y="71125"/>
                  </a:cubicBezTo>
                  <a:lnTo>
                    <a:pt x="15723" y="71125"/>
                  </a:lnTo>
                  <a:cubicBezTo>
                    <a:pt x="18722" y="71125"/>
                    <a:pt x="21721" y="71774"/>
                    <a:pt x="24719" y="72990"/>
                  </a:cubicBezTo>
                  <a:cubicBezTo>
                    <a:pt x="28609" y="74612"/>
                    <a:pt x="32662" y="75422"/>
                    <a:pt x="36957" y="75422"/>
                  </a:cubicBezTo>
                  <a:lnTo>
                    <a:pt x="61353" y="75422"/>
                  </a:lnTo>
                  <a:cubicBezTo>
                    <a:pt x="67188" y="75422"/>
                    <a:pt x="71970" y="70963"/>
                    <a:pt x="72294" y="65207"/>
                  </a:cubicBezTo>
                  <a:cubicBezTo>
                    <a:pt x="72294" y="65126"/>
                    <a:pt x="72294" y="65045"/>
                    <a:pt x="72294" y="64964"/>
                  </a:cubicBezTo>
                  <a:cubicBezTo>
                    <a:pt x="72294" y="60748"/>
                    <a:pt x="72132" y="40074"/>
                    <a:pt x="72132" y="36425"/>
                  </a:cubicBezTo>
                  <a:cubicBezTo>
                    <a:pt x="72132" y="36344"/>
                    <a:pt x="72132" y="36263"/>
                    <a:pt x="72132" y="36263"/>
                  </a:cubicBezTo>
                  <a:cubicBezTo>
                    <a:pt x="71889" y="30507"/>
                    <a:pt x="67107" y="26048"/>
                    <a:pt x="61190" y="26048"/>
                  </a:cubicBezTo>
                  <a:lnTo>
                    <a:pt x="49682" y="26048"/>
                  </a:lnTo>
                  <a:cubicBezTo>
                    <a:pt x="50817" y="23453"/>
                    <a:pt x="51303" y="22237"/>
                    <a:pt x="52113" y="20210"/>
                  </a:cubicBezTo>
                  <a:cubicBezTo>
                    <a:pt x="54869" y="13319"/>
                    <a:pt x="52437" y="5455"/>
                    <a:pt x="46278" y="1482"/>
                  </a:cubicBezTo>
                  <a:lnTo>
                    <a:pt x="46278" y="1482"/>
                  </a:lnTo>
                  <a:close/>
                  <a:moveTo>
                    <a:pt x="61190" y="34480"/>
                  </a:moveTo>
                  <a:cubicBezTo>
                    <a:pt x="62406" y="34480"/>
                    <a:pt x="63460" y="35371"/>
                    <a:pt x="63541" y="36506"/>
                  </a:cubicBezTo>
                  <a:cubicBezTo>
                    <a:pt x="63541" y="40641"/>
                    <a:pt x="63703" y="60910"/>
                    <a:pt x="63703" y="64802"/>
                  </a:cubicBezTo>
                  <a:cubicBezTo>
                    <a:pt x="63622" y="65937"/>
                    <a:pt x="62568" y="66828"/>
                    <a:pt x="61353" y="66828"/>
                  </a:cubicBezTo>
                  <a:lnTo>
                    <a:pt x="36957" y="66828"/>
                  </a:lnTo>
                  <a:cubicBezTo>
                    <a:pt x="33878" y="66828"/>
                    <a:pt x="30879" y="66261"/>
                    <a:pt x="28042" y="65045"/>
                  </a:cubicBezTo>
                  <a:cubicBezTo>
                    <a:pt x="23990" y="63342"/>
                    <a:pt x="19857" y="62532"/>
                    <a:pt x="15723" y="62532"/>
                  </a:cubicBezTo>
                  <a:lnTo>
                    <a:pt x="8996" y="62532"/>
                  </a:lnTo>
                  <a:cubicBezTo>
                    <a:pt x="8753" y="62532"/>
                    <a:pt x="8591" y="62369"/>
                    <a:pt x="8591" y="62126"/>
                  </a:cubicBezTo>
                  <a:lnTo>
                    <a:pt x="8591" y="34966"/>
                  </a:lnTo>
                  <a:cubicBezTo>
                    <a:pt x="8591" y="34723"/>
                    <a:pt x="8753" y="34560"/>
                    <a:pt x="8996" y="34560"/>
                  </a:cubicBezTo>
                  <a:lnTo>
                    <a:pt x="13292" y="34560"/>
                  </a:lnTo>
                  <a:cubicBezTo>
                    <a:pt x="18317" y="34560"/>
                    <a:pt x="23828" y="32128"/>
                    <a:pt x="26178" y="27345"/>
                  </a:cubicBezTo>
                  <a:cubicBezTo>
                    <a:pt x="28448" y="22562"/>
                    <a:pt x="31608" y="19237"/>
                    <a:pt x="33959" y="17291"/>
                  </a:cubicBezTo>
                  <a:cubicBezTo>
                    <a:pt x="36633" y="14940"/>
                    <a:pt x="38902" y="12184"/>
                    <a:pt x="40686" y="8941"/>
                  </a:cubicBezTo>
                  <a:cubicBezTo>
                    <a:pt x="40847" y="8617"/>
                    <a:pt x="41334" y="8454"/>
                    <a:pt x="41658" y="8698"/>
                  </a:cubicBezTo>
                  <a:cubicBezTo>
                    <a:pt x="44332" y="10481"/>
                    <a:pt x="45467" y="13886"/>
                    <a:pt x="44252" y="16886"/>
                  </a:cubicBezTo>
                  <a:cubicBezTo>
                    <a:pt x="43360" y="19156"/>
                    <a:pt x="42874" y="20291"/>
                    <a:pt x="41415" y="23616"/>
                  </a:cubicBezTo>
                  <a:cubicBezTo>
                    <a:pt x="40361" y="26048"/>
                    <a:pt x="40686" y="28804"/>
                    <a:pt x="42145" y="30993"/>
                  </a:cubicBezTo>
                  <a:cubicBezTo>
                    <a:pt x="43603" y="33182"/>
                    <a:pt x="46035" y="34480"/>
                    <a:pt x="48628" y="34480"/>
                  </a:cubicBezTo>
                  <a:lnTo>
                    <a:pt x="61190" y="3448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88" name="Google Shape;688;p48"/>
            <p:cNvSpPr/>
            <p:nvPr/>
          </p:nvSpPr>
          <p:spPr>
            <a:xfrm>
              <a:off x="5590800" y="4075606"/>
              <a:ext cx="121894" cy="121937"/>
            </a:xfrm>
            <a:custGeom>
              <a:rect b="b" l="l" r="r" t="t"/>
              <a:pathLst>
                <a:path extrusionOk="0" h="121937" w="121894">
                  <a:moveTo>
                    <a:pt x="60947" y="0"/>
                  </a:moveTo>
                  <a:cubicBezTo>
                    <a:pt x="27313" y="0"/>
                    <a:pt x="0" y="27322"/>
                    <a:pt x="0" y="60969"/>
                  </a:cubicBezTo>
                  <a:cubicBezTo>
                    <a:pt x="0" y="94615"/>
                    <a:pt x="27313" y="121937"/>
                    <a:pt x="60947" y="121937"/>
                  </a:cubicBezTo>
                  <a:cubicBezTo>
                    <a:pt x="94582" y="121937"/>
                    <a:pt x="121894" y="94615"/>
                    <a:pt x="121894" y="60969"/>
                  </a:cubicBezTo>
                  <a:cubicBezTo>
                    <a:pt x="121894" y="27322"/>
                    <a:pt x="94582" y="0"/>
                    <a:pt x="60947" y="0"/>
                  </a:cubicBezTo>
                  <a:lnTo>
                    <a:pt x="60947" y="0"/>
                  </a:lnTo>
                  <a:close/>
                  <a:moveTo>
                    <a:pt x="60947" y="113424"/>
                  </a:moveTo>
                  <a:cubicBezTo>
                    <a:pt x="32014" y="113424"/>
                    <a:pt x="8510" y="89912"/>
                    <a:pt x="8510" y="60969"/>
                  </a:cubicBezTo>
                  <a:cubicBezTo>
                    <a:pt x="8510" y="32025"/>
                    <a:pt x="32014" y="8513"/>
                    <a:pt x="60947" y="8513"/>
                  </a:cubicBezTo>
                  <a:cubicBezTo>
                    <a:pt x="89881" y="8513"/>
                    <a:pt x="113385" y="32025"/>
                    <a:pt x="113385" y="60969"/>
                  </a:cubicBezTo>
                  <a:cubicBezTo>
                    <a:pt x="113385" y="89831"/>
                    <a:pt x="89881" y="113424"/>
                    <a:pt x="60947" y="113424"/>
                  </a:cubicBezTo>
                  <a:lnTo>
                    <a:pt x="60947" y="1134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89" name="Google Shape;689;p48"/>
            <p:cNvSpPr/>
            <p:nvPr/>
          </p:nvSpPr>
          <p:spPr>
            <a:xfrm>
              <a:off x="5675738" y="3905673"/>
              <a:ext cx="120986" cy="121937"/>
            </a:xfrm>
            <a:custGeom>
              <a:rect b="b" l="l" r="r" t="t"/>
              <a:pathLst>
                <a:path extrusionOk="0" h="121937" w="120986">
                  <a:moveTo>
                    <a:pt x="60947" y="121937"/>
                  </a:moveTo>
                  <a:cubicBezTo>
                    <a:pt x="90530" y="121937"/>
                    <a:pt x="115816" y="100776"/>
                    <a:pt x="120922" y="71670"/>
                  </a:cubicBezTo>
                  <a:cubicBezTo>
                    <a:pt x="121327" y="69319"/>
                    <a:pt x="119787" y="67130"/>
                    <a:pt x="117437" y="66725"/>
                  </a:cubicBezTo>
                  <a:cubicBezTo>
                    <a:pt x="115086" y="66319"/>
                    <a:pt x="112898" y="67860"/>
                    <a:pt x="112493" y="70211"/>
                  </a:cubicBezTo>
                  <a:cubicBezTo>
                    <a:pt x="108035" y="95263"/>
                    <a:pt x="86315" y="113424"/>
                    <a:pt x="60866" y="113424"/>
                  </a:cubicBezTo>
                  <a:cubicBezTo>
                    <a:pt x="31932" y="113424"/>
                    <a:pt x="8429" y="89912"/>
                    <a:pt x="8429" y="60968"/>
                  </a:cubicBezTo>
                  <a:cubicBezTo>
                    <a:pt x="8429" y="32025"/>
                    <a:pt x="31932" y="8513"/>
                    <a:pt x="60866" y="8513"/>
                  </a:cubicBezTo>
                  <a:cubicBezTo>
                    <a:pt x="86315" y="8513"/>
                    <a:pt x="108035" y="26674"/>
                    <a:pt x="112493" y="51726"/>
                  </a:cubicBezTo>
                  <a:cubicBezTo>
                    <a:pt x="112898" y="54077"/>
                    <a:pt x="115086" y="55617"/>
                    <a:pt x="117437" y="55212"/>
                  </a:cubicBezTo>
                  <a:cubicBezTo>
                    <a:pt x="119787" y="54807"/>
                    <a:pt x="121327" y="52618"/>
                    <a:pt x="120922" y="50267"/>
                  </a:cubicBezTo>
                  <a:cubicBezTo>
                    <a:pt x="115735" y="21160"/>
                    <a:pt x="90530" y="0"/>
                    <a:pt x="60947" y="0"/>
                  </a:cubicBezTo>
                  <a:cubicBezTo>
                    <a:pt x="27313" y="0"/>
                    <a:pt x="0" y="27322"/>
                    <a:pt x="0" y="60968"/>
                  </a:cubicBezTo>
                  <a:cubicBezTo>
                    <a:pt x="0" y="94615"/>
                    <a:pt x="27313" y="121937"/>
                    <a:pt x="60947" y="121937"/>
                  </a:cubicBezTo>
                  <a:lnTo>
                    <a:pt x="60947" y="1219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90" name="Google Shape;690;p48"/>
            <p:cNvSpPr/>
            <p:nvPr/>
          </p:nvSpPr>
          <p:spPr>
            <a:xfrm>
              <a:off x="5760675" y="4076434"/>
              <a:ext cx="121894" cy="121109"/>
            </a:xfrm>
            <a:custGeom>
              <a:rect b="b" l="l" r="r" t="t"/>
              <a:pathLst>
                <a:path extrusionOk="0" h="121109" w="121894">
                  <a:moveTo>
                    <a:pt x="71645" y="65"/>
                  </a:moveTo>
                  <a:cubicBezTo>
                    <a:pt x="69295" y="-341"/>
                    <a:pt x="67107" y="1200"/>
                    <a:pt x="66701" y="3551"/>
                  </a:cubicBezTo>
                  <a:cubicBezTo>
                    <a:pt x="66296" y="5902"/>
                    <a:pt x="67836" y="8091"/>
                    <a:pt x="70186" y="8496"/>
                  </a:cubicBezTo>
                  <a:cubicBezTo>
                    <a:pt x="95230" y="12956"/>
                    <a:pt x="113385" y="34684"/>
                    <a:pt x="113385" y="60141"/>
                  </a:cubicBezTo>
                  <a:cubicBezTo>
                    <a:pt x="113385" y="89085"/>
                    <a:pt x="89881" y="112597"/>
                    <a:pt x="60947" y="112597"/>
                  </a:cubicBezTo>
                  <a:cubicBezTo>
                    <a:pt x="32013" y="112597"/>
                    <a:pt x="8510" y="89085"/>
                    <a:pt x="8510" y="60141"/>
                  </a:cubicBezTo>
                  <a:cubicBezTo>
                    <a:pt x="8510" y="34684"/>
                    <a:pt x="26664" y="12956"/>
                    <a:pt x="51708" y="8496"/>
                  </a:cubicBezTo>
                  <a:cubicBezTo>
                    <a:pt x="54058" y="8091"/>
                    <a:pt x="55598" y="5902"/>
                    <a:pt x="55193" y="3551"/>
                  </a:cubicBezTo>
                  <a:cubicBezTo>
                    <a:pt x="54787" y="1200"/>
                    <a:pt x="52599" y="-341"/>
                    <a:pt x="50249" y="65"/>
                  </a:cubicBezTo>
                  <a:cubicBezTo>
                    <a:pt x="21153" y="5253"/>
                    <a:pt x="0" y="30468"/>
                    <a:pt x="0" y="60141"/>
                  </a:cubicBezTo>
                  <a:cubicBezTo>
                    <a:pt x="0" y="93788"/>
                    <a:pt x="27313" y="121110"/>
                    <a:pt x="60947" y="121110"/>
                  </a:cubicBezTo>
                  <a:cubicBezTo>
                    <a:pt x="94582" y="121110"/>
                    <a:pt x="121894" y="93788"/>
                    <a:pt x="121894" y="60141"/>
                  </a:cubicBezTo>
                  <a:cubicBezTo>
                    <a:pt x="121894" y="30549"/>
                    <a:pt x="100741" y="5253"/>
                    <a:pt x="71645" y="65"/>
                  </a:cubicBezTo>
                  <a:lnTo>
                    <a:pt x="71645" y="6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691" name="Google Shape;691;p48"/>
          <p:cNvGrpSpPr/>
          <p:nvPr/>
        </p:nvGrpSpPr>
        <p:grpSpPr>
          <a:xfrm>
            <a:off x="4802897" y="2662761"/>
            <a:ext cx="315211" cy="360238"/>
            <a:chOff x="5591530" y="3443464"/>
            <a:chExt cx="255459" cy="291951"/>
          </a:xfrm>
        </p:grpSpPr>
        <p:sp>
          <p:nvSpPr>
            <p:cNvPr id="692" name="Google Shape;692;p48"/>
            <p:cNvSpPr/>
            <p:nvPr/>
          </p:nvSpPr>
          <p:spPr>
            <a:xfrm>
              <a:off x="5591530" y="3443464"/>
              <a:ext cx="216719" cy="291951"/>
            </a:xfrm>
            <a:custGeom>
              <a:rect b="b" l="l" r="r" t="t"/>
              <a:pathLst>
                <a:path extrusionOk="0" h="291951" w="216719">
                  <a:moveTo>
                    <a:pt x="0" y="280358"/>
                  </a:moveTo>
                  <a:cubicBezTo>
                    <a:pt x="0" y="286763"/>
                    <a:pt x="5187" y="291952"/>
                    <a:pt x="11590" y="291952"/>
                  </a:cubicBezTo>
                  <a:lnTo>
                    <a:pt x="205130" y="291952"/>
                  </a:lnTo>
                  <a:cubicBezTo>
                    <a:pt x="211533" y="291952"/>
                    <a:pt x="216720" y="286763"/>
                    <a:pt x="216720" y="280358"/>
                  </a:cubicBezTo>
                  <a:cubicBezTo>
                    <a:pt x="216720" y="273385"/>
                    <a:pt x="216720" y="217768"/>
                    <a:pt x="216720" y="210876"/>
                  </a:cubicBezTo>
                  <a:cubicBezTo>
                    <a:pt x="216720" y="191743"/>
                    <a:pt x="203995" y="177798"/>
                    <a:pt x="192162" y="172852"/>
                  </a:cubicBezTo>
                  <a:cubicBezTo>
                    <a:pt x="192162" y="172852"/>
                    <a:pt x="192081" y="172852"/>
                    <a:pt x="192081" y="172771"/>
                  </a:cubicBezTo>
                  <a:cubicBezTo>
                    <a:pt x="150342" y="156799"/>
                    <a:pt x="158690" y="160042"/>
                    <a:pt x="134700" y="150881"/>
                  </a:cubicBezTo>
                  <a:lnTo>
                    <a:pt x="134700" y="139936"/>
                  </a:lnTo>
                  <a:cubicBezTo>
                    <a:pt x="145722" y="131828"/>
                    <a:pt x="152855" y="118856"/>
                    <a:pt x="152855" y="104182"/>
                  </a:cubicBezTo>
                  <a:lnTo>
                    <a:pt x="152855" y="103371"/>
                  </a:lnTo>
                  <a:lnTo>
                    <a:pt x="156502" y="103371"/>
                  </a:lnTo>
                  <a:cubicBezTo>
                    <a:pt x="166957" y="103371"/>
                    <a:pt x="175548" y="94858"/>
                    <a:pt x="175548" y="84318"/>
                  </a:cubicBezTo>
                  <a:cubicBezTo>
                    <a:pt x="175548" y="76373"/>
                    <a:pt x="170685" y="69400"/>
                    <a:pt x="163472" y="66644"/>
                  </a:cubicBezTo>
                  <a:lnTo>
                    <a:pt x="163472" y="35430"/>
                  </a:lnTo>
                  <a:cubicBezTo>
                    <a:pt x="163472" y="25295"/>
                    <a:pt x="154719" y="17837"/>
                    <a:pt x="145641" y="18485"/>
                  </a:cubicBezTo>
                  <a:cubicBezTo>
                    <a:pt x="143939" y="18647"/>
                    <a:pt x="142399" y="17593"/>
                    <a:pt x="142075" y="16053"/>
                  </a:cubicBezTo>
                  <a:cubicBezTo>
                    <a:pt x="139968" y="5270"/>
                    <a:pt x="133160" y="0"/>
                    <a:pt x="121246" y="0"/>
                  </a:cubicBezTo>
                  <a:lnTo>
                    <a:pt x="110548" y="0"/>
                  </a:lnTo>
                  <a:cubicBezTo>
                    <a:pt x="108198" y="0"/>
                    <a:pt x="106253" y="1946"/>
                    <a:pt x="106253" y="4297"/>
                  </a:cubicBezTo>
                  <a:cubicBezTo>
                    <a:pt x="106253" y="6648"/>
                    <a:pt x="108198" y="8594"/>
                    <a:pt x="110548" y="8594"/>
                  </a:cubicBezTo>
                  <a:lnTo>
                    <a:pt x="121246" y="8594"/>
                  </a:lnTo>
                  <a:cubicBezTo>
                    <a:pt x="131053" y="8594"/>
                    <a:pt x="132755" y="12972"/>
                    <a:pt x="133647" y="17755"/>
                  </a:cubicBezTo>
                  <a:cubicBezTo>
                    <a:pt x="134781" y="23512"/>
                    <a:pt x="140211" y="27566"/>
                    <a:pt x="146209" y="27079"/>
                  </a:cubicBezTo>
                  <a:cubicBezTo>
                    <a:pt x="150423" y="26755"/>
                    <a:pt x="154881" y="30403"/>
                    <a:pt x="154881" y="35511"/>
                  </a:cubicBezTo>
                  <a:lnTo>
                    <a:pt x="154881" y="67860"/>
                  </a:lnTo>
                  <a:cubicBezTo>
                    <a:pt x="154881" y="74589"/>
                    <a:pt x="141184" y="70941"/>
                    <a:pt x="141184" y="60887"/>
                  </a:cubicBezTo>
                  <a:cubicBezTo>
                    <a:pt x="141184" y="58617"/>
                    <a:pt x="139644" y="56591"/>
                    <a:pt x="137374" y="56023"/>
                  </a:cubicBezTo>
                  <a:cubicBezTo>
                    <a:pt x="135105" y="55455"/>
                    <a:pt x="132836" y="56509"/>
                    <a:pt x="131702" y="58536"/>
                  </a:cubicBezTo>
                  <a:cubicBezTo>
                    <a:pt x="127487" y="66401"/>
                    <a:pt x="119382" y="71265"/>
                    <a:pt x="110548" y="71265"/>
                  </a:cubicBezTo>
                  <a:cubicBezTo>
                    <a:pt x="105442" y="71265"/>
                    <a:pt x="67593" y="71265"/>
                    <a:pt x="62325" y="71265"/>
                  </a:cubicBezTo>
                  <a:cubicBezTo>
                    <a:pt x="58111" y="71265"/>
                    <a:pt x="54707" y="67860"/>
                    <a:pt x="54707" y="63644"/>
                  </a:cubicBezTo>
                  <a:lnTo>
                    <a:pt x="54707" y="32592"/>
                  </a:lnTo>
                  <a:cubicBezTo>
                    <a:pt x="54707" y="19377"/>
                    <a:pt x="65486" y="8594"/>
                    <a:pt x="78696" y="8594"/>
                  </a:cubicBezTo>
                  <a:lnTo>
                    <a:pt x="90530" y="8594"/>
                  </a:lnTo>
                  <a:cubicBezTo>
                    <a:pt x="92880" y="8594"/>
                    <a:pt x="94825" y="6648"/>
                    <a:pt x="94825" y="4297"/>
                  </a:cubicBezTo>
                  <a:cubicBezTo>
                    <a:pt x="94825" y="1946"/>
                    <a:pt x="92880" y="0"/>
                    <a:pt x="90530" y="0"/>
                  </a:cubicBezTo>
                  <a:lnTo>
                    <a:pt x="78696" y="0"/>
                  </a:lnTo>
                  <a:cubicBezTo>
                    <a:pt x="60785" y="0"/>
                    <a:pt x="46197" y="14594"/>
                    <a:pt x="46197" y="32511"/>
                  </a:cubicBezTo>
                  <a:lnTo>
                    <a:pt x="46197" y="63563"/>
                  </a:lnTo>
                  <a:cubicBezTo>
                    <a:pt x="46197" y="65671"/>
                    <a:pt x="46602" y="67779"/>
                    <a:pt x="47413" y="69643"/>
                  </a:cubicBezTo>
                  <a:cubicBezTo>
                    <a:pt x="43036" y="73211"/>
                    <a:pt x="40442" y="78643"/>
                    <a:pt x="40442" y="84318"/>
                  </a:cubicBezTo>
                  <a:cubicBezTo>
                    <a:pt x="40442" y="94777"/>
                    <a:pt x="48952" y="103371"/>
                    <a:pt x="59488" y="103371"/>
                  </a:cubicBezTo>
                  <a:lnTo>
                    <a:pt x="63136" y="103371"/>
                  </a:lnTo>
                  <a:lnTo>
                    <a:pt x="63136" y="104182"/>
                  </a:lnTo>
                  <a:cubicBezTo>
                    <a:pt x="63136" y="115775"/>
                    <a:pt x="67593" y="126720"/>
                    <a:pt x="75617" y="134990"/>
                  </a:cubicBezTo>
                  <a:cubicBezTo>
                    <a:pt x="77319" y="136774"/>
                    <a:pt x="79264" y="138395"/>
                    <a:pt x="81209" y="139855"/>
                  </a:cubicBezTo>
                  <a:lnTo>
                    <a:pt x="81209" y="150638"/>
                  </a:lnTo>
                  <a:lnTo>
                    <a:pt x="24638" y="172690"/>
                  </a:lnTo>
                  <a:cubicBezTo>
                    <a:pt x="24638" y="172690"/>
                    <a:pt x="24557" y="172690"/>
                    <a:pt x="24557" y="172690"/>
                  </a:cubicBezTo>
                  <a:cubicBezTo>
                    <a:pt x="12724" y="177555"/>
                    <a:pt x="0" y="191499"/>
                    <a:pt x="0" y="210714"/>
                  </a:cubicBezTo>
                  <a:cubicBezTo>
                    <a:pt x="0" y="217768"/>
                    <a:pt x="0" y="273385"/>
                    <a:pt x="0" y="280358"/>
                  </a:cubicBezTo>
                  <a:lnTo>
                    <a:pt x="0" y="280358"/>
                  </a:lnTo>
                  <a:close/>
                  <a:moveTo>
                    <a:pt x="8510" y="280358"/>
                  </a:moveTo>
                  <a:lnTo>
                    <a:pt x="8510" y="245577"/>
                  </a:lnTo>
                  <a:lnTo>
                    <a:pt x="38254" y="245577"/>
                  </a:lnTo>
                  <a:lnTo>
                    <a:pt x="38254" y="283439"/>
                  </a:lnTo>
                  <a:lnTo>
                    <a:pt x="11590" y="283439"/>
                  </a:lnTo>
                  <a:cubicBezTo>
                    <a:pt x="9888" y="283439"/>
                    <a:pt x="8510" y="282060"/>
                    <a:pt x="8510" y="280358"/>
                  </a:cubicBezTo>
                  <a:lnTo>
                    <a:pt x="8510" y="280358"/>
                  </a:lnTo>
                  <a:close/>
                  <a:moveTo>
                    <a:pt x="126028" y="144881"/>
                  </a:moveTo>
                  <a:cubicBezTo>
                    <a:pt x="126028" y="144881"/>
                    <a:pt x="126028" y="144881"/>
                    <a:pt x="126028" y="144881"/>
                  </a:cubicBezTo>
                  <a:lnTo>
                    <a:pt x="126028" y="151124"/>
                  </a:lnTo>
                  <a:cubicBezTo>
                    <a:pt x="126028" y="151854"/>
                    <a:pt x="126190" y="152745"/>
                    <a:pt x="126352" y="153394"/>
                  </a:cubicBezTo>
                  <a:lnTo>
                    <a:pt x="120679" y="158259"/>
                  </a:lnTo>
                  <a:lnTo>
                    <a:pt x="114762" y="163285"/>
                  </a:lnTo>
                  <a:cubicBezTo>
                    <a:pt x="113952" y="163934"/>
                    <a:pt x="113304" y="164745"/>
                    <a:pt x="112817" y="165555"/>
                  </a:cubicBezTo>
                  <a:lnTo>
                    <a:pt x="103659" y="165555"/>
                  </a:lnTo>
                  <a:cubicBezTo>
                    <a:pt x="103416" y="165150"/>
                    <a:pt x="103173" y="164745"/>
                    <a:pt x="102849" y="164339"/>
                  </a:cubicBezTo>
                  <a:cubicBezTo>
                    <a:pt x="102524" y="163934"/>
                    <a:pt x="102200" y="163610"/>
                    <a:pt x="101795" y="163285"/>
                  </a:cubicBezTo>
                  <a:lnTo>
                    <a:pt x="101795" y="163285"/>
                  </a:lnTo>
                  <a:cubicBezTo>
                    <a:pt x="101795" y="163285"/>
                    <a:pt x="101795" y="163285"/>
                    <a:pt x="101795" y="163285"/>
                  </a:cubicBezTo>
                  <a:lnTo>
                    <a:pt x="92151" y="155178"/>
                  </a:lnTo>
                  <a:lnTo>
                    <a:pt x="89476" y="152908"/>
                  </a:lnTo>
                  <a:cubicBezTo>
                    <a:pt x="89557" y="152421"/>
                    <a:pt x="89638" y="151692"/>
                    <a:pt x="89638" y="151124"/>
                  </a:cubicBezTo>
                  <a:lnTo>
                    <a:pt x="89638" y="144881"/>
                  </a:lnTo>
                  <a:cubicBezTo>
                    <a:pt x="100984" y="149584"/>
                    <a:pt x="114438" y="149908"/>
                    <a:pt x="126028" y="144881"/>
                  </a:cubicBezTo>
                  <a:lnTo>
                    <a:pt x="126028" y="144881"/>
                  </a:lnTo>
                  <a:close/>
                  <a:moveTo>
                    <a:pt x="169874" y="218903"/>
                  </a:moveTo>
                  <a:lnTo>
                    <a:pt x="156664" y="218903"/>
                  </a:lnTo>
                  <a:lnTo>
                    <a:pt x="156664" y="168474"/>
                  </a:lnTo>
                  <a:lnTo>
                    <a:pt x="169874" y="173501"/>
                  </a:lnTo>
                  <a:lnTo>
                    <a:pt x="169874" y="218903"/>
                  </a:lnTo>
                  <a:close/>
                  <a:moveTo>
                    <a:pt x="123435" y="218903"/>
                  </a:moveTo>
                  <a:lnTo>
                    <a:pt x="123435" y="186959"/>
                  </a:lnTo>
                  <a:cubicBezTo>
                    <a:pt x="126433" y="188256"/>
                    <a:pt x="129756" y="187689"/>
                    <a:pt x="132026" y="185743"/>
                  </a:cubicBezTo>
                  <a:lnTo>
                    <a:pt x="148073" y="172204"/>
                  </a:lnTo>
                  <a:lnTo>
                    <a:pt x="148073" y="218903"/>
                  </a:lnTo>
                  <a:lnTo>
                    <a:pt x="123435" y="218903"/>
                  </a:lnTo>
                  <a:close/>
                  <a:moveTo>
                    <a:pt x="68566" y="218903"/>
                  </a:moveTo>
                  <a:lnTo>
                    <a:pt x="68566" y="172204"/>
                  </a:lnTo>
                  <a:lnTo>
                    <a:pt x="84613" y="185743"/>
                  </a:lnTo>
                  <a:cubicBezTo>
                    <a:pt x="86882" y="187608"/>
                    <a:pt x="90205" y="188256"/>
                    <a:pt x="93204" y="186959"/>
                  </a:cubicBezTo>
                  <a:lnTo>
                    <a:pt x="93204" y="218903"/>
                  </a:lnTo>
                  <a:lnTo>
                    <a:pt x="68566" y="218903"/>
                  </a:lnTo>
                  <a:close/>
                  <a:moveTo>
                    <a:pt x="83559" y="158988"/>
                  </a:moveTo>
                  <a:lnTo>
                    <a:pt x="96122" y="169609"/>
                  </a:lnTo>
                  <a:cubicBezTo>
                    <a:pt x="95554" y="170501"/>
                    <a:pt x="90530" y="177879"/>
                    <a:pt x="89800" y="179014"/>
                  </a:cubicBezTo>
                  <a:lnTo>
                    <a:pt x="71565" y="163691"/>
                  </a:lnTo>
                  <a:cubicBezTo>
                    <a:pt x="76022" y="161907"/>
                    <a:pt x="79102" y="160691"/>
                    <a:pt x="83559" y="158988"/>
                  </a:cubicBezTo>
                  <a:lnTo>
                    <a:pt x="83559" y="158988"/>
                  </a:lnTo>
                  <a:close/>
                  <a:moveTo>
                    <a:pt x="101714" y="176663"/>
                  </a:moveTo>
                  <a:cubicBezTo>
                    <a:pt x="101795" y="176501"/>
                    <a:pt x="103335" y="174231"/>
                    <a:pt x="103416" y="174149"/>
                  </a:cubicBezTo>
                  <a:lnTo>
                    <a:pt x="113223" y="174149"/>
                  </a:lnTo>
                  <a:cubicBezTo>
                    <a:pt x="113304" y="174231"/>
                    <a:pt x="114844" y="176582"/>
                    <a:pt x="114925" y="176663"/>
                  </a:cubicBezTo>
                  <a:lnTo>
                    <a:pt x="114925" y="218984"/>
                  </a:lnTo>
                  <a:lnTo>
                    <a:pt x="101714" y="218984"/>
                  </a:lnTo>
                  <a:lnTo>
                    <a:pt x="101714" y="176663"/>
                  </a:lnTo>
                  <a:close/>
                  <a:moveTo>
                    <a:pt x="120517" y="169609"/>
                  </a:moveTo>
                  <a:lnTo>
                    <a:pt x="132593" y="159313"/>
                  </a:lnTo>
                  <a:lnTo>
                    <a:pt x="144750" y="163934"/>
                  </a:lnTo>
                  <a:lnTo>
                    <a:pt x="126838" y="179014"/>
                  </a:lnTo>
                  <a:lnTo>
                    <a:pt x="120517" y="169609"/>
                  </a:lnTo>
                  <a:close/>
                  <a:moveTo>
                    <a:pt x="59975" y="168231"/>
                  </a:moveTo>
                  <a:lnTo>
                    <a:pt x="59975" y="218984"/>
                  </a:lnTo>
                  <a:lnTo>
                    <a:pt x="46764" y="218984"/>
                  </a:lnTo>
                  <a:lnTo>
                    <a:pt x="46764" y="173420"/>
                  </a:lnTo>
                  <a:lnTo>
                    <a:pt x="59975" y="168231"/>
                  </a:lnTo>
                  <a:close/>
                  <a:moveTo>
                    <a:pt x="46764" y="227497"/>
                  </a:moveTo>
                  <a:lnTo>
                    <a:pt x="169793" y="227497"/>
                  </a:lnTo>
                  <a:lnTo>
                    <a:pt x="169793" y="283439"/>
                  </a:lnTo>
                  <a:lnTo>
                    <a:pt x="46764" y="283439"/>
                  </a:lnTo>
                  <a:cubicBezTo>
                    <a:pt x="46764" y="276953"/>
                    <a:pt x="46764" y="233334"/>
                    <a:pt x="46764" y="227497"/>
                  </a:cubicBezTo>
                  <a:lnTo>
                    <a:pt x="46764" y="227497"/>
                  </a:lnTo>
                  <a:close/>
                  <a:moveTo>
                    <a:pt x="208129" y="280358"/>
                  </a:moveTo>
                  <a:cubicBezTo>
                    <a:pt x="208129" y="282060"/>
                    <a:pt x="206751" y="283358"/>
                    <a:pt x="205130" y="283358"/>
                  </a:cubicBezTo>
                  <a:lnTo>
                    <a:pt x="178465" y="283358"/>
                  </a:lnTo>
                  <a:lnTo>
                    <a:pt x="178465" y="245495"/>
                  </a:lnTo>
                  <a:lnTo>
                    <a:pt x="208210" y="245495"/>
                  </a:lnTo>
                  <a:lnTo>
                    <a:pt x="208210" y="280358"/>
                  </a:lnTo>
                  <a:close/>
                  <a:moveTo>
                    <a:pt x="208129" y="210876"/>
                  </a:moveTo>
                  <a:lnTo>
                    <a:pt x="208129" y="236983"/>
                  </a:lnTo>
                  <a:lnTo>
                    <a:pt x="178384" y="236983"/>
                  </a:lnTo>
                  <a:cubicBezTo>
                    <a:pt x="178384" y="230497"/>
                    <a:pt x="178384" y="183879"/>
                    <a:pt x="178384" y="176744"/>
                  </a:cubicBezTo>
                  <a:lnTo>
                    <a:pt x="188839" y="180716"/>
                  </a:lnTo>
                  <a:cubicBezTo>
                    <a:pt x="196620" y="184041"/>
                    <a:pt x="208129" y="194661"/>
                    <a:pt x="208129" y="210876"/>
                  </a:cubicBezTo>
                  <a:lnTo>
                    <a:pt x="208129" y="210876"/>
                  </a:lnTo>
                  <a:close/>
                  <a:moveTo>
                    <a:pt x="166876" y="84399"/>
                  </a:moveTo>
                  <a:cubicBezTo>
                    <a:pt x="166876" y="90155"/>
                    <a:pt x="162175" y="94858"/>
                    <a:pt x="156421" y="94858"/>
                  </a:cubicBezTo>
                  <a:lnTo>
                    <a:pt x="152774" y="94858"/>
                  </a:lnTo>
                  <a:lnTo>
                    <a:pt x="152774" y="79697"/>
                  </a:lnTo>
                  <a:cubicBezTo>
                    <a:pt x="156096" y="79373"/>
                    <a:pt x="159095" y="77589"/>
                    <a:pt x="161040" y="74914"/>
                  </a:cubicBezTo>
                  <a:cubicBezTo>
                    <a:pt x="164607" y="76697"/>
                    <a:pt x="166876" y="80345"/>
                    <a:pt x="166876" y="84399"/>
                  </a:cubicBezTo>
                  <a:lnTo>
                    <a:pt x="166876" y="84399"/>
                  </a:lnTo>
                  <a:close/>
                  <a:moveTo>
                    <a:pt x="59326" y="94858"/>
                  </a:moveTo>
                  <a:cubicBezTo>
                    <a:pt x="53572" y="94858"/>
                    <a:pt x="48871" y="90155"/>
                    <a:pt x="48871" y="84399"/>
                  </a:cubicBezTo>
                  <a:cubicBezTo>
                    <a:pt x="48871" y="81318"/>
                    <a:pt x="50249" y="78481"/>
                    <a:pt x="52518" y="76454"/>
                  </a:cubicBezTo>
                  <a:cubicBezTo>
                    <a:pt x="55760" y="78967"/>
                    <a:pt x="59245" y="79778"/>
                    <a:pt x="63054" y="79778"/>
                  </a:cubicBezTo>
                  <a:lnTo>
                    <a:pt x="63054" y="94858"/>
                  </a:lnTo>
                  <a:lnTo>
                    <a:pt x="59326" y="94858"/>
                  </a:lnTo>
                  <a:close/>
                  <a:moveTo>
                    <a:pt x="71565" y="104263"/>
                  </a:moveTo>
                  <a:cubicBezTo>
                    <a:pt x="71565" y="95426"/>
                    <a:pt x="71565" y="89993"/>
                    <a:pt x="71565" y="79859"/>
                  </a:cubicBezTo>
                  <a:lnTo>
                    <a:pt x="110548" y="79859"/>
                  </a:lnTo>
                  <a:cubicBezTo>
                    <a:pt x="119706" y="79859"/>
                    <a:pt x="128459" y="75967"/>
                    <a:pt x="134538" y="69319"/>
                  </a:cubicBezTo>
                  <a:cubicBezTo>
                    <a:pt x="136564" y="73373"/>
                    <a:pt x="139887" y="76616"/>
                    <a:pt x="144101" y="78400"/>
                  </a:cubicBezTo>
                  <a:cubicBezTo>
                    <a:pt x="144101" y="78400"/>
                    <a:pt x="144183" y="78400"/>
                    <a:pt x="144183" y="78481"/>
                  </a:cubicBezTo>
                  <a:lnTo>
                    <a:pt x="144183" y="104344"/>
                  </a:lnTo>
                  <a:cubicBezTo>
                    <a:pt x="144183" y="124126"/>
                    <a:pt x="128054" y="140098"/>
                    <a:pt x="108441" y="140098"/>
                  </a:cubicBezTo>
                  <a:lnTo>
                    <a:pt x="108441" y="140098"/>
                  </a:lnTo>
                  <a:cubicBezTo>
                    <a:pt x="86234" y="140017"/>
                    <a:pt x="71565" y="122667"/>
                    <a:pt x="71565" y="104263"/>
                  </a:cubicBezTo>
                  <a:lnTo>
                    <a:pt x="71565" y="104263"/>
                  </a:lnTo>
                  <a:close/>
                  <a:moveTo>
                    <a:pt x="27799" y="180798"/>
                  </a:moveTo>
                  <a:lnTo>
                    <a:pt x="38254" y="176744"/>
                  </a:lnTo>
                  <a:lnTo>
                    <a:pt x="38254" y="237064"/>
                  </a:lnTo>
                  <a:lnTo>
                    <a:pt x="8510" y="237064"/>
                  </a:lnTo>
                  <a:lnTo>
                    <a:pt x="8510" y="210876"/>
                  </a:lnTo>
                  <a:cubicBezTo>
                    <a:pt x="8510" y="194661"/>
                    <a:pt x="20019" y="183959"/>
                    <a:pt x="27799" y="180798"/>
                  </a:cubicBezTo>
                  <a:lnTo>
                    <a:pt x="27799" y="18079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93" name="Google Shape;693;p48"/>
            <p:cNvSpPr/>
            <p:nvPr/>
          </p:nvSpPr>
          <p:spPr>
            <a:xfrm>
              <a:off x="5787420" y="3560374"/>
              <a:ext cx="32905" cy="32916"/>
            </a:xfrm>
            <a:custGeom>
              <a:rect b="b" l="l" r="r" t="t"/>
              <a:pathLst>
                <a:path extrusionOk="0" h="32916" w="32905">
                  <a:moveTo>
                    <a:pt x="16452" y="0"/>
                  </a:moveTo>
                  <a:cubicBezTo>
                    <a:pt x="7375" y="0"/>
                    <a:pt x="0" y="7378"/>
                    <a:pt x="0" y="16458"/>
                  </a:cubicBezTo>
                  <a:cubicBezTo>
                    <a:pt x="0" y="25539"/>
                    <a:pt x="7375" y="32916"/>
                    <a:pt x="16452" y="32916"/>
                  </a:cubicBezTo>
                  <a:cubicBezTo>
                    <a:pt x="25529" y="32916"/>
                    <a:pt x="32905" y="25539"/>
                    <a:pt x="32905" y="16458"/>
                  </a:cubicBezTo>
                  <a:cubicBezTo>
                    <a:pt x="32905" y="7378"/>
                    <a:pt x="25529" y="0"/>
                    <a:pt x="16452" y="0"/>
                  </a:cubicBezTo>
                  <a:lnTo>
                    <a:pt x="16452" y="0"/>
                  </a:lnTo>
                  <a:close/>
                  <a:moveTo>
                    <a:pt x="16452" y="24323"/>
                  </a:moveTo>
                  <a:cubicBezTo>
                    <a:pt x="12076" y="24323"/>
                    <a:pt x="8591" y="20755"/>
                    <a:pt x="8591" y="16458"/>
                  </a:cubicBezTo>
                  <a:cubicBezTo>
                    <a:pt x="8591" y="12080"/>
                    <a:pt x="12157" y="8594"/>
                    <a:pt x="16452" y="8594"/>
                  </a:cubicBezTo>
                  <a:cubicBezTo>
                    <a:pt x="20829" y="8594"/>
                    <a:pt x="24314" y="12161"/>
                    <a:pt x="24314" y="16458"/>
                  </a:cubicBezTo>
                  <a:cubicBezTo>
                    <a:pt x="24395" y="20755"/>
                    <a:pt x="20829" y="24323"/>
                    <a:pt x="16452" y="24323"/>
                  </a:cubicBezTo>
                  <a:lnTo>
                    <a:pt x="16452" y="243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94" name="Google Shape;694;p48"/>
            <p:cNvSpPr/>
            <p:nvPr/>
          </p:nvSpPr>
          <p:spPr>
            <a:xfrm>
              <a:off x="5763187" y="3443545"/>
              <a:ext cx="83802" cy="168636"/>
            </a:xfrm>
            <a:custGeom>
              <a:rect b="b" l="l" r="r" t="t"/>
              <a:pathLst>
                <a:path extrusionOk="0" h="168636" w="83802">
                  <a:moveTo>
                    <a:pt x="47899" y="59833"/>
                  </a:moveTo>
                  <a:cubicBezTo>
                    <a:pt x="47899" y="62185"/>
                    <a:pt x="49844" y="64130"/>
                    <a:pt x="52194" y="64130"/>
                  </a:cubicBezTo>
                  <a:cubicBezTo>
                    <a:pt x="54544" y="64130"/>
                    <a:pt x="56489" y="62185"/>
                    <a:pt x="56489" y="59833"/>
                  </a:cubicBezTo>
                  <a:lnTo>
                    <a:pt x="56489" y="51402"/>
                  </a:lnTo>
                  <a:lnTo>
                    <a:pt x="65162" y="51402"/>
                  </a:lnTo>
                  <a:cubicBezTo>
                    <a:pt x="69944" y="51402"/>
                    <a:pt x="73915" y="47510"/>
                    <a:pt x="73915" y="42646"/>
                  </a:cubicBezTo>
                  <a:lnTo>
                    <a:pt x="73915" y="34052"/>
                  </a:lnTo>
                  <a:lnTo>
                    <a:pt x="75050" y="34052"/>
                  </a:lnTo>
                  <a:cubicBezTo>
                    <a:pt x="79831" y="34052"/>
                    <a:pt x="83802" y="30160"/>
                    <a:pt x="83802" y="25295"/>
                  </a:cubicBezTo>
                  <a:lnTo>
                    <a:pt x="83802" y="16864"/>
                  </a:lnTo>
                  <a:cubicBezTo>
                    <a:pt x="83802" y="12080"/>
                    <a:pt x="79912" y="8108"/>
                    <a:pt x="75050" y="8108"/>
                  </a:cubicBezTo>
                  <a:lnTo>
                    <a:pt x="56408" y="8108"/>
                  </a:lnTo>
                  <a:cubicBezTo>
                    <a:pt x="55922" y="3567"/>
                    <a:pt x="52032" y="0"/>
                    <a:pt x="47331" y="0"/>
                  </a:cubicBezTo>
                  <a:lnTo>
                    <a:pt x="34202" y="0"/>
                  </a:lnTo>
                  <a:cubicBezTo>
                    <a:pt x="29177" y="0"/>
                    <a:pt x="25124" y="4054"/>
                    <a:pt x="25124" y="9080"/>
                  </a:cubicBezTo>
                  <a:lnTo>
                    <a:pt x="25124" y="90237"/>
                  </a:lnTo>
                  <a:cubicBezTo>
                    <a:pt x="10374" y="96398"/>
                    <a:pt x="0" y="110911"/>
                    <a:pt x="0" y="127855"/>
                  </a:cubicBezTo>
                  <a:cubicBezTo>
                    <a:pt x="0" y="150313"/>
                    <a:pt x="18317" y="168636"/>
                    <a:pt x="40766" y="168636"/>
                  </a:cubicBezTo>
                  <a:cubicBezTo>
                    <a:pt x="63217" y="168636"/>
                    <a:pt x="81533" y="150313"/>
                    <a:pt x="81533" y="127855"/>
                  </a:cubicBezTo>
                  <a:cubicBezTo>
                    <a:pt x="81533" y="110911"/>
                    <a:pt x="71159" y="96398"/>
                    <a:pt x="56408" y="90237"/>
                  </a:cubicBezTo>
                  <a:lnTo>
                    <a:pt x="56408" y="79778"/>
                  </a:lnTo>
                  <a:cubicBezTo>
                    <a:pt x="56408" y="77427"/>
                    <a:pt x="54463" y="75481"/>
                    <a:pt x="52113" y="75481"/>
                  </a:cubicBezTo>
                  <a:cubicBezTo>
                    <a:pt x="49762" y="75481"/>
                    <a:pt x="47817" y="77427"/>
                    <a:pt x="47817" y="79778"/>
                  </a:cubicBezTo>
                  <a:lnTo>
                    <a:pt x="47817" y="87723"/>
                  </a:lnTo>
                  <a:cubicBezTo>
                    <a:pt x="43360" y="86913"/>
                    <a:pt x="38416" y="86831"/>
                    <a:pt x="33553" y="87723"/>
                  </a:cubicBezTo>
                  <a:lnTo>
                    <a:pt x="33553" y="9080"/>
                  </a:lnTo>
                  <a:cubicBezTo>
                    <a:pt x="33553" y="8756"/>
                    <a:pt x="33796" y="8513"/>
                    <a:pt x="34120" y="8513"/>
                  </a:cubicBezTo>
                  <a:lnTo>
                    <a:pt x="47250" y="8513"/>
                  </a:lnTo>
                  <a:cubicBezTo>
                    <a:pt x="47575" y="8513"/>
                    <a:pt x="47817" y="8756"/>
                    <a:pt x="47817" y="9080"/>
                  </a:cubicBezTo>
                  <a:cubicBezTo>
                    <a:pt x="47899" y="14431"/>
                    <a:pt x="47899" y="54564"/>
                    <a:pt x="47899" y="59833"/>
                  </a:cubicBezTo>
                  <a:lnTo>
                    <a:pt x="47899" y="59833"/>
                  </a:lnTo>
                  <a:close/>
                  <a:moveTo>
                    <a:pt x="72942" y="127855"/>
                  </a:moveTo>
                  <a:cubicBezTo>
                    <a:pt x="72942" y="145611"/>
                    <a:pt x="58516" y="160123"/>
                    <a:pt x="40685" y="160123"/>
                  </a:cubicBezTo>
                  <a:cubicBezTo>
                    <a:pt x="22936" y="160123"/>
                    <a:pt x="8429" y="145692"/>
                    <a:pt x="8429" y="127855"/>
                  </a:cubicBezTo>
                  <a:cubicBezTo>
                    <a:pt x="8429" y="110505"/>
                    <a:pt x="22207" y="96317"/>
                    <a:pt x="39389" y="95669"/>
                  </a:cubicBezTo>
                  <a:cubicBezTo>
                    <a:pt x="39389" y="95669"/>
                    <a:pt x="39389" y="95669"/>
                    <a:pt x="39389" y="95669"/>
                  </a:cubicBezTo>
                  <a:cubicBezTo>
                    <a:pt x="57786" y="94939"/>
                    <a:pt x="72942" y="109695"/>
                    <a:pt x="72942" y="127855"/>
                  </a:cubicBezTo>
                  <a:lnTo>
                    <a:pt x="72942" y="127855"/>
                  </a:lnTo>
                  <a:close/>
                  <a:moveTo>
                    <a:pt x="65243" y="42646"/>
                  </a:moveTo>
                  <a:cubicBezTo>
                    <a:pt x="65243" y="42726"/>
                    <a:pt x="65162" y="42808"/>
                    <a:pt x="65080" y="42808"/>
                  </a:cubicBezTo>
                  <a:lnTo>
                    <a:pt x="56408" y="42808"/>
                  </a:lnTo>
                  <a:lnTo>
                    <a:pt x="56408" y="34052"/>
                  </a:lnTo>
                  <a:lnTo>
                    <a:pt x="65243" y="34052"/>
                  </a:lnTo>
                  <a:lnTo>
                    <a:pt x="65243" y="42646"/>
                  </a:lnTo>
                  <a:close/>
                  <a:moveTo>
                    <a:pt x="75211" y="16864"/>
                  </a:moveTo>
                  <a:lnTo>
                    <a:pt x="75211" y="25295"/>
                  </a:lnTo>
                  <a:cubicBezTo>
                    <a:pt x="75211" y="25377"/>
                    <a:pt x="75130" y="25458"/>
                    <a:pt x="75050" y="25458"/>
                  </a:cubicBezTo>
                  <a:cubicBezTo>
                    <a:pt x="68160" y="25458"/>
                    <a:pt x="73023" y="25458"/>
                    <a:pt x="56489" y="25458"/>
                  </a:cubicBezTo>
                  <a:lnTo>
                    <a:pt x="56489" y="16701"/>
                  </a:lnTo>
                  <a:lnTo>
                    <a:pt x="75050" y="16701"/>
                  </a:lnTo>
                  <a:cubicBezTo>
                    <a:pt x="75050" y="16701"/>
                    <a:pt x="75211" y="16783"/>
                    <a:pt x="75211" y="16864"/>
                  </a:cubicBezTo>
                  <a:lnTo>
                    <a:pt x="75211" y="1686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695" name="Google Shape;695;p48"/>
          <p:cNvGrpSpPr/>
          <p:nvPr/>
        </p:nvGrpSpPr>
        <p:grpSpPr>
          <a:xfrm>
            <a:off x="4791996" y="2113049"/>
            <a:ext cx="360014" cy="308619"/>
            <a:chOff x="5582696" y="2997956"/>
            <a:chExt cx="291769" cy="250117"/>
          </a:xfrm>
        </p:grpSpPr>
        <p:sp>
          <p:nvSpPr>
            <p:cNvPr id="696" name="Google Shape;696;p48"/>
            <p:cNvSpPr/>
            <p:nvPr/>
          </p:nvSpPr>
          <p:spPr>
            <a:xfrm>
              <a:off x="5775668" y="3086490"/>
              <a:ext cx="38416" cy="73129"/>
            </a:xfrm>
            <a:custGeom>
              <a:rect b="b" l="l" r="r" t="t"/>
              <a:pathLst>
                <a:path extrusionOk="0" h="73129" w="38416">
                  <a:moveTo>
                    <a:pt x="8591" y="50429"/>
                  </a:moveTo>
                  <a:cubicBezTo>
                    <a:pt x="8591" y="48078"/>
                    <a:pt x="6646" y="46132"/>
                    <a:pt x="4296" y="46132"/>
                  </a:cubicBezTo>
                  <a:cubicBezTo>
                    <a:pt x="1945" y="46132"/>
                    <a:pt x="0" y="48078"/>
                    <a:pt x="0" y="50429"/>
                  </a:cubicBezTo>
                  <a:cubicBezTo>
                    <a:pt x="0" y="59023"/>
                    <a:pt x="6403" y="66238"/>
                    <a:pt x="14913" y="68103"/>
                  </a:cubicBezTo>
                  <a:lnTo>
                    <a:pt x="14913" y="68833"/>
                  </a:lnTo>
                  <a:cubicBezTo>
                    <a:pt x="14913" y="71184"/>
                    <a:pt x="16858" y="73130"/>
                    <a:pt x="19208" y="73130"/>
                  </a:cubicBezTo>
                  <a:cubicBezTo>
                    <a:pt x="21558" y="73130"/>
                    <a:pt x="23504" y="71184"/>
                    <a:pt x="23504" y="68833"/>
                  </a:cubicBezTo>
                  <a:lnTo>
                    <a:pt x="23504" y="68103"/>
                  </a:lnTo>
                  <a:cubicBezTo>
                    <a:pt x="32014" y="66238"/>
                    <a:pt x="38416" y="59023"/>
                    <a:pt x="38416" y="50429"/>
                  </a:cubicBezTo>
                  <a:cubicBezTo>
                    <a:pt x="38416" y="41835"/>
                    <a:pt x="32014" y="34619"/>
                    <a:pt x="23504" y="32754"/>
                  </a:cubicBezTo>
                  <a:lnTo>
                    <a:pt x="23504" y="13945"/>
                  </a:lnTo>
                  <a:cubicBezTo>
                    <a:pt x="27232" y="15404"/>
                    <a:pt x="29825" y="18809"/>
                    <a:pt x="29825" y="22701"/>
                  </a:cubicBezTo>
                  <a:cubicBezTo>
                    <a:pt x="29825" y="25052"/>
                    <a:pt x="31770" y="26998"/>
                    <a:pt x="34121" y="26998"/>
                  </a:cubicBezTo>
                  <a:cubicBezTo>
                    <a:pt x="36471" y="26998"/>
                    <a:pt x="38416" y="25052"/>
                    <a:pt x="38416" y="22701"/>
                  </a:cubicBezTo>
                  <a:cubicBezTo>
                    <a:pt x="38416" y="14107"/>
                    <a:pt x="32014" y="6891"/>
                    <a:pt x="23504" y="5027"/>
                  </a:cubicBezTo>
                  <a:lnTo>
                    <a:pt x="23504" y="4297"/>
                  </a:lnTo>
                  <a:cubicBezTo>
                    <a:pt x="23504" y="1946"/>
                    <a:pt x="21558" y="0"/>
                    <a:pt x="19208" y="0"/>
                  </a:cubicBezTo>
                  <a:cubicBezTo>
                    <a:pt x="16858" y="0"/>
                    <a:pt x="14913" y="1946"/>
                    <a:pt x="14913" y="4297"/>
                  </a:cubicBezTo>
                  <a:lnTo>
                    <a:pt x="14913" y="5027"/>
                  </a:lnTo>
                  <a:cubicBezTo>
                    <a:pt x="6403" y="6891"/>
                    <a:pt x="0" y="14107"/>
                    <a:pt x="0" y="22701"/>
                  </a:cubicBezTo>
                  <a:cubicBezTo>
                    <a:pt x="0" y="31295"/>
                    <a:pt x="6403" y="38511"/>
                    <a:pt x="14913" y="40375"/>
                  </a:cubicBezTo>
                  <a:lnTo>
                    <a:pt x="14913" y="59185"/>
                  </a:lnTo>
                  <a:cubicBezTo>
                    <a:pt x="11185" y="57645"/>
                    <a:pt x="8591" y="54320"/>
                    <a:pt x="8591" y="50429"/>
                  </a:cubicBezTo>
                  <a:lnTo>
                    <a:pt x="8591" y="50429"/>
                  </a:lnTo>
                  <a:close/>
                  <a:moveTo>
                    <a:pt x="29825" y="50429"/>
                  </a:moveTo>
                  <a:cubicBezTo>
                    <a:pt x="29825" y="54320"/>
                    <a:pt x="27232" y="57725"/>
                    <a:pt x="23504" y="59185"/>
                  </a:cubicBezTo>
                  <a:lnTo>
                    <a:pt x="23504" y="41673"/>
                  </a:lnTo>
                  <a:cubicBezTo>
                    <a:pt x="27232" y="43132"/>
                    <a:pt x="29825" y="46456"/>
                    <a:pt x="29825" y="50429"/>
                  </a:cubicBezTo>
                  <a:lnTo>
                    <a:pt x="29825" y="50429"/>
                  </a:lnTo>
                  <a:close/>
                  <a:moveTo>
                    <a:pt x="8591" y="22701"/>
                  </a:moveTo>
                  <a:cubicBezTo>
                    <a:pt x="8591" y="18809"/>
                    <a:pt x="11185" y="15404"/>
                    <a:pt x="14913" y="13945"/>
                  </a:cubicBezTo>
                  <a:lnTo>
                    <a:pt x="14913" y="31457"/>
                  </a:lnTo>
                  <a:cubicBezTo>
                    <a:pt x="11185" y="29998"/>
                    <a:pt x="8591" y="26593"/>
                    <a:pt x="8591" y="22701"/>
                  </a:cubicBezTo>
                  <a:lnTo>
                    <a:pt x="8591" y="2270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97" name="Google Shape;697;p48"/>
            <p:cNvSpPr/>
            <p:nvPr/>
          </p:nvSpPr>
          <p:spPr>
            <a:xfrm>
              <a:off x="5742022" y="3069140"/>
              <a:ext cx="132443" cy="107829"/>
            </a:xfrm>
            <a:custGeom>
              <a:rect b="b" l="l" r="r" t="t"/>
              <a:pathLst>
                <a:path extrusionOk="0" h="107829" w="132443">
                  <a:moveTo>
                    <a:pt x="78628" y="0"/>
                  </a:moveTo>
                  <a:cubicBezTo>
                    <a:pt x="74251" y="0"/>
                    <a:pt x="69956" y="568"/>
                    <a:pt x="65742" y="1540"/>
                  </a:cubicBezTo>
                  <a:cubicBezTo>
                    <a:pt x="61608" y="486"/>
                    <a:pt x="57312" y="0"/>
                    <a:pt x="52855" y="0"/>
                  </a:cubicBezTo>
                  <a:cubicBezTo>
                    <a:pt x="27406" y="0"/>
                    <a:pt x="5199" y="18080"/>
                    <a:pt x="93" y="43051"/>
                  </a:cubicBezTo>
                  <a:cubicBezTo>
                    <a:pt x="-393" y="45402"/>
                    <a:pt x="1147" y="47591"/>
                    <a:pt x="3417" y="48077"/>
                  </a:cubicBezTo>
                  <a:cubicBezTo>
                    <a:pt x="5767" y="48564"/>
                    <a:pt x="7955" y="47023"/>
                    <a:pt x="8441" y="44753"/>
                  </a:cubicBezTo>
                  <a:cubicBezTo>
                    <a:pt x="12737" y="23755"/>
                    <a:pt x="31378" y="8594"/>
                    <a:pt x="52855" y="8594"/>
                  </a:cubicBezTo>
                  <a:cubicBezTo>
                    <a:pt x="77899" y="8594"/>
                    <a:pt x="98160" y="29025"/>
                    <a:pt x="98160" y="53915"/>
                  </a:cubicBezTo>
                  <a:cubicBezTo>
                    <a:pt x="98160" y="78886"/>
                    <a:pt x="77818" y="99236"/>
                    <a:pt x="52855" y="99236"/>
                  </a:cubicBezTo>
                  <a:cubicBezTo>
                    <a:pt x="31378" y="99236"/>
                    <a:pt x="12737" y="83994"/>
                    <a:pt x="8441" y="63076"/>
                  </a:cubicBezTo>
                  <a:cubicBezTo>
                    <a:pt x="7955" y="60725"/>
                    <a:pt x="5686" y="59266"/>
                    <a:pt x="3417" y="59752"/>
                  </a:cubicBezTo>
                  <a:cubicBezTo>
                    <a:pt x="1066" y="60239"/>
                    <a:pt x="-393" y="62509"/>
                    <a:pt x="93" y="64779"/>
                  </a:cubicBezTo>
                  <a:cubicBezTo>
                    <a:pt x="5199" y="89750"/>
                    <a:pt x="27406" y="107830"/>
                    <a:pt x="52855" y="107830"/>
                  </a:cubicBezTo>
                  <a:cubicBezTo>
                    <a:pt x="57312" y="107830"/>
                    <a:pt x="61608" y="107262"/>
                    <a:pt x="65742" y="106289"/>
                  </a:cubicBezTo>
                  <a:cubicBezTo>
                    <a:pt x="69956" y="107343"/>
                    <a:pt x="74251" y="107830"/>
                    <a:pt x="78628" y="107830"/>
                  </a:cubicBezTo>
                  <a:cubicBezTo>
                    <a:pt x="108291" y="107830"/>
                    <a:pt x="132443" y="83670"/>
                    <a:pt x="132443" y="53996"/>
                  </a:cubicBezTo>
                  <a:cubicBezTo>
                    <a:pt x="132443" y="24323"/>
                    <a:pt x="108291" y="0"/>
                    <a:pt x="78628" y="0"/>
                  </a:cubicBezTo>
                  <a:lnTo>
                    <a:pt x="78628" y="0"/>
                  </a:lnTo>
                  <a:close/>
                  <a:moveTo>
                    <a:pt x="82194" y="99074"/>
                  </a:moveTo>
                  <a:cubicBezTo>
                    <a:pt x="97026" y="89426"/>
                    <a:pt x="106670" y="72643"/>
                    <a:pt x="106670" y="53915"/>
                  </a:cubicBezTo>
                  <a:cubicBezTo>
                    <a:pt x="106670" y="36241"/>
                    <a:pt x="97836" y="18972"/>
                    <a:pt x="82194" y="8756"/>
                  </a:cubicBezTo>
                  <a:cubicBezTo>
                    <a:pt x="105535" y="10621"/>
                    <a:pt x="123933" y="30160"/>
                    <a:pt x="123933" y="53915"/>
                  </a:cubicBezTo>
                  <a:cubicBezTo>
                    <a:pt x="123933" y="77670"/>
                    <a:pt x="105454" y="97209"/>
                    <a:pt x="82194" y="99074"/>
                  </a:cubicBezTo>
                  <a:lnTo>
                    <a:pt x="82194" y="9907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98" name="Google Shape;698;p48"/>
            <p:cNvSpPr/>
            <p:nvPr/>
          </p:nvSpPr>
          <p:spPr>
            <a:xfrm>
              <a:off x="5633960" y="3192059"/>
              <a:ext cx="194866" cy="56014"/>
            </a:xfrm>
            <a:custGeom>
              <a:rect b="b" l="l" r="r" t="t"/>
              <a:pathLst>
                <a:path extrusionOk="0" h="56014" w="194866">
                  <a:moveTo>
                    <a:pt x="193984" y="6882"/>
                  </a:moveTo>
                  <a:cubicBezTo>
                    <a:pt x="195443" y="5017"/>
                    <a:pt x="195038" y="2342"/>
                    <a:pt x="193173" y="883"/>
                  </a:cubicBezTo>
                  <a:cubicBezTo>
                    <a:pt x="191309" y="-577"/>
                    <a:pt x="188635" y="-171"/>
                    <a:pt x="187176" y="1693"/>
                  </a:cubicBezTo>
                  <a:cubicBezTo>
                    <a:pt x="164888" y="30799"/>
                    <a:pt x="131173" y="47501"/>
                    <a:pt x="94620" y="47501"/>
                  </a:cubicBezTo>
                  <a:cubicBezTo>
                    <a:pt x="71198" y="47501"/>
                    <a:pt x="48748" y="40609"/>
                    <a:pt x="29459" y="27556"/>
                  </a:cubicBezTo>
                  <a:lnTo>
                    <a:pt x="33835" y="23016"/>
                  </a:lnTo>
                  <a:cubicBezTo>
                    <a:pt x="37644" y="19043"/>
                    <a:pt x="35618" y="12314"/>
                    <a:pt x="30188" y="11098"/>
                  </a:cubicBezTo>
                  <a:lnTo>
                    <a:pt x="8630" y="6396"/>
                  </a:lnTo>
                  <a:cubicBezTo>
                    <a:pt x="6198" y="5828"/>
                    <a:pt x="3686" y="6639"/>
                    <a:pt x="1984" y="8422"/>
                  </a:cubicBezTo>
                  <a:cubicBezTo>
                    <a:pt x="282" y="10206"/>
                    <a:pt x="-367" y="12719"/>
                    <a:pt x="201" y="15152"/>
                  </a:cubicBezTo>
                  <a:lnTo>
                    <a:pt x="5712" y="36556"/>
                  </a:lnTo>
                  <a:cubicBezTo>
                    <a:pt x="7090" y="41907"/>
                    <a:pt x="13898" y="43690"/>
                    <a:pt x="17707" y="39718"/>
                  </a:cubicBezTo>
                  <a:lnTo>
                    <a:pt x="23380" y="33799"/>
                  </a:lnTo>
                  <a:cubicBezTo>
                    <a:pt x="44371" y="48312"/>
                    <a:pt x="68929" y="56014"/>
                    <a:pt x="94539" y="56014"/>
                  </a:cubicBezTo>
                  <a:cubicBezTo>
                    <a:pt x="134820" y="56095"/>
                    <a:pt x="170885" y="37042"/>
                    <a:pt x="193984" y="6882"/>
                  </a:cubicBezTo>
                  <a:lnTo>
                    <a:pt x="193984" y="6882"/>
                  </a:lnTo>
                  <a:close/>
                  <a:moveTo>
                    <a:pt x="13411" y="31934"/>
                  </a:moveTo>
                  <a:lnTo>
                    <a:pt x="9116" y="15314"/>
                  </a:lnTo>
                  <a:lnTo>
                    <a:pt x="25892" y="18962"/>
                  </a:lnTo>
                  <a:lnTo>
                    <a:pt x="13411" y="319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699" name="Google Shape;699;p48"/>
            <p:cNvSpPr/>
            <p:nvPr/>
          </p:nvSpPr>
          <p:spPr>
            <a:xfrm>
              <a:off x="5633594" y="2997956"/>
              <a:ext cx="198254" cy="59839"/>
            </a:xfrm>
            <a:custGeom>
              <a:rect b="b" l="l" r="r" t="t"/>
              <a:pathLst>
                <a:path extrusionOk="0" h="59839" w="198254">
                  <a:moveTo>
                    <a:pt x="167928" y="52861"/>
                  </a:moveTo>
                  <a:lnTo>
                    <a:pt x="189000" y="59509"/>
                  </a:lnTo>
                  <a:cubicBezTo>
                    <a:pt x="191351" y="60239"/>
                    <a:pt x="193944" y="59752"/>
                    <a:pt x="195808" y="58131"/>
                  </a:cubicBezTo>
                  <a:cubicBezTo>
                    <a:pt x="197672" y="56509"/>
                    <a:pt x="198564" y="54077"/>
                    <a:pt x="198159" y="51564"/>
                  </a:cubicBezTo>
                  <a:lnTo>
                    <a:pt x="194592" y="29754"/>
                  </a:lnTo>
                  <a:cubicBezTo>
                    <a:pt x="193701" y="24241"/>
                    <a:pt x="187136" y="21890"/>
                    <a:pt x="182922" y="25539"/>
                  </a:cubicBezTo>
                  <a:lnTo>
                    <a:pt x="177005" y="30646"/>
                  </a:lnTo>
                  <a:cubicBezTo>
                    <a:pt x="154231" y="10864"/>
                    <a:pt x="125297" y="0"/>
                    <a:pt x="95067" y="0"/>
                  </a:cubicBezTo>
                  <a:cubicBezTo>
                    <a:pt x="59082" y="0"/>
                    <a:pt x="24799" y="15566"/>
                    <a:pt x="1053" y="42645"/>
                  </a:cubicBezTo>
                  <a:cubicBezTo>
                    <a:pt x="-487" y="44429"/>
                    <a:pt x="-325" y="47105"/>
                    <a:pt x="1458" y="48645"/>
                  </a:cubicBezTo>
                  <a:cubicBezTo>
                    <a:pt x="3241" y="50186"/>
                    <a:pt x="5915" y="50023"/>
                    <a:pt x="7455" y="48240"/>
                  </a:cubicBezTo>
                  <a:cubicBezTo>
                    <a:pt x="29581" y="22944"/>
                    <a:pt x="61514" y="8513"/>
                    <a:pt x="95067" y="8513"/>
                  </a:cubicBezTo>
                  <a:cubicBezTo>
                    <a:pt x="122785" y="8513"/>
                    <a:pt x="149449" y="18323"/>
                    <a:pt x="170522" y="36241"/>
                  </a:cubicBezTo>
                  <a:lnTo>
                    <a:pt x="165497" y="40618"/>
                  </a:lnTo>
                  <a:cubicBezTo>
                    <a:pt x="161201" y="44348"/>
                    <a:pt x="162579" y="51158"/>
                    <a:pt x="167928" y="52861"/>
                  </a:cubicBezTo>
                  <a:lnTo>
                    <a:pt x="167928" y="52861"/>
                  </a:lnTo>
                  <a:close/>
                  <a:moveTo>
                    <a:pt x="186488" y="33646"/>
                  </a:moveTo>
                  <a:lnTo>
                    <a:pt x="189325" y="50591"/>
                  </a:lnTo>
                  <a:lnTo>
                    <a:pt x="172953" y="45483"/>
                  </a:lnTo>
                  <a:lnTo>
                    <a:pt x="186488" y="3364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00" name="Google Shape;700;p48"/>
            <p:cNvSpPr/>
            <p:nvPr/>
          </p:nvSpPr>
          <p:spPr>
            <a:xfrm>
              <a:off x="5582696" y="3061681"/>
              <a:ext cx="130647" cy="122747"/>
            </a:xfrm>
            <a:custGeom>
              <a:rect b="b" l="l" r="r" t="t"/>
              <a:pathLst>
                <a:path extrusionOk="0" h="122747" w="130647">
                  <a:moveTo>
                    <a:pt x="10050" y="0"/>
                  </a:moveTo>
                  <a:cubicBezTo>
                    <a:pt x="4539" y="0"/>
                    <a:pt x="0" y="4459"/>
                    <a:pt x="0" y="10053"/>
                  </a:cubicBezTo>
                  <a:lnTo>
                    <a:pt x="0" y="112694"/>
                  </a:lnTo>
                  <a:cubicBezTo>
                    <a:pt x="0" y="118208"/>
                    <a:pt x="4457" y="122748"/>
                    <a:pt x="10050" y="122748"/>
                  </a:cubicBezTo>
                  <a:lnTo>
                    <a:pt x="55274" y="122748"/>
                  </a:lnTo>
                  <a:cubicBezTo>
                    <a:pt x="57624" y="122748"/>
                    <a:pt x="59570" y="120802"/>
                    <a:pt x="59570" y="118451"/>
                  </a:cubicBezTo>
                  <a:cubicBezTo>
                    <a:pt x="59570" y="116100"/>
                    <a:pt x="57624" y="114154"/>
                    <a:pt x="55274" y="114154"/>
                  </a:cubicBezTo>
                  <a:lnTo>
                    <a:pt x="10050" y="114154"/>
                  </a:lnTo>
                  <a:cubicBezTo>
                    <a:pt x="9239" y="114154"/>
                    <a:pt x="8591" y="113505"/>
                    <a:pt x="8591" y="112694"/>
                  </a:cubicBezTo>
                  <a:lnTo>
                    <a:pt x="8591" y="10053"/>
                  </a:lnTo>
                  <a:cubicBezTo>
                    <a:pt x="8591" y="9243"/>
                    <a:pt x="9239" y="8594"/>
                    <a:pt x="10050" y="8594"/>
                  </a:cubicBezTo>
                  <a:lnTo>
                    <a:pt x="45467" y="8594"/>
                  </a:lnTo>
                  <a:lnTo>
                    <a:pt x="45467" y="47834"/>
                  </a:lnTo>
                  <a:cubicBezTo>
                    <a:pt x="45467" y="51077"/>
                    <a:pt x="48061" y="53672"/>
                    <a:pt x="51303" y="53672"/>
                  </a:cubicBezTo>
                  <a:lnTo>
                    <a:pt x="79345" y="53672"/>
                  </a:lnTo>
                  <a:cubicBezTo>
                    <a:pt x="82587" y="53672"/>
                    <a:pt x="85180" y="51077"/>
                    <a:pt x="85180" y="47834"/>
                  </a:cubicBezTo>
                  <a:lnTo>
                    <a:pt x="85180" y="8594"/>
                  </a:lnTo>
                  <a:lnTo>
                    <a:pt x="120598" y="8594"/>
                  </a:lnTo>
                  <a:cubicBezTo>
                    <a:pt x="121408" y="8594"/>
                    <a:pt x="122057" y="9243"/>
                    <a:pt x="122057" y="10053"/>
                  </a:cubicBezTo>
                  <a:lnTo>
                    <a:pt x="122057" y="112694"/>
                  </a:lnTo>
                  <a:cubicBezTo>
                    <a:pt x="122057" y="113505"/>
                    <a:pt x="121408" y="114154"/>
                    <a:pt x="120598" y="114154"/>
                  </a:cubicBezTo>
                  <a:lnTo>
                    <a:pt x="75374" y="114154"/>
                  </a:lnTo>
                  <a:cubicBezTo>
                    <a:pt x="73023" y="114154"/>
                    <a:pt x="71078" y="116100"/>
                    <a:pt x="71078" y="118451"/>
                  </a:cubicBezTo>
                  <a:cubicBezTo>
                    <a:pt x="71078" y="120802"/>
                    <a:pt x="73023" y="122748"/>
                    <a:pt x="75374" y="122748"/>
                  </a:cubicBezTo>
                  <a:lnTo>
                    <a:pt x="120598" y="122748"/>
                  </a:lnTo>
                  <a:cubicBezTo>
                    <a:pt x="126109" y="122748"/>
                    <a:pt x="130648" y="118289"/>
                    <a:pt x="130648" y="112694"/>
                  </a:cubicBezTo>
                  <a:lnTo>
                    <a:pt x="130648" y="10053"/>
                  </a:lnTo>
                  <a:cubicBezTo>
                    <a:pt x="130648" y="4540"/>
                    <a:pt x="126190" y="0"/>
                    <a:pt x="120598" y="0"/>
                  </a:cubicBezTo>
                  <a:cubicBezTo>
                    <a:pt x="114682" y="0"/>
                    <a:pt x="16047" y="0"/>
                    <a:pt x="10050" y="0"/>
                  </a:cubicBezTo>
                  <a:lnTo>
                    <a:pt x="10050" y="0"/>
                  </a:lnTo>
                  <a:close/>
                  <a:moveTo>
                    <a:pt x="76508" y="8594"/>
                  </a:moveTo>
                  <a:lnTo>
                    <a:pt x="76508" y="45078"/>
                  </a:lnTo>
                  <a:lnTo>
                    <a:pt x="53896" y="45078"/>
                  </a:lnTo>
                  <a:lnTo>
                    <a:pt x="53896" y="8594"/>
                  </a:lnTo>
                  <a:lnTo>
                    <a:pt x="76508"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01" name="Google Shape;701;p48"/>
          <p:cNvGrpSpPr/>
          <p:nvPr/>
        </p:nvGrpSpPr>
        <p:grpSpPr>
          <a:xfrm>
            <a:off x="4052668" y="3803301"/>
            <a:ext cx="289332" cy="360238"/>
            <a:chOff x="4983516" y="4367801"/>
            <a:chExt cx="234486" cy="291951"/>
          </a:xfrm>
        </p:grpSpPr>
        <p:grpSp>
          <p:nvGrpSpPr>
            <p:cNvPr id="702" name="Google Shape;702;p48"/>
            <p:cNvGrpSpPr/>
            <p:nvPr/>
          </p:nvGrpSpPr>
          <p:grpSpPr>
            <a:xfrm>
              <a:off x="4983516" y="4367801"/>
              <a:ext cx="234486" cy="291951"/>
              <a:chOff x="4983516" y="4367801"/>
              <a:chExt cx="234486" cy="291951"/>
            </a:xfrm>
          </p:grpSpPr>
          <p:sp>
            <p:nvSpPr>
              <p:cNvPr id="703" name="Google Shape;703;p48"/>
              <p:cNvSpPr/>
              <p:nvPr/>
            </p:nvSpPr>
            <p:spPr>
              <a:xfrm>
                <a:off x="5032873" y="4445066"/>
                <a:ext cx="103496" cy="46882"/>
              </a:xfrm>
              <a:custGeom>
                <a:rect b="b" l="l" r="r" t="t"/>
                <a:pathLst>
                  <a:path extrusionOk="0" h="46882" w="103496">
                    <a:moveTo>
                      <a:pt x="99201" y="8594"/>
                    </a:moveTo>
                    <a:cubicBezTo>
                      <a:pt x="101552" y="8594"/>
                      <a:pt x="103497" y="6648"/>
                      <a:pt x="103497" y="4297"/>
                    </a:cubicBezTo>
                    <a:cubicBezTo>
                      <a:pt x="103497" y="1946"/>
                      <a:pt x="101552" y="0"/>
                      <a:pt x="99201" y="0"/>
                    </a:cubicBezTo>
                    <a:lnTo>
                      <a:pt x="80480" y="0"/>
                    </a:lnTo>
                    <a:cubicBezTo>
                      <a:pt x="78129" y="0"/>
                      <a:pt x="76184" y="1946"/>
                      <a:pt x="76184" y="4297"/>
                    </a:cubicBezTo>
                    <a:lnTo>
                      <a:pt x="76184" y="40456"/>
                    </a:lnTo>
                    <a:lnTo>
                      <a:pt x="66621" y="3243"/>
                    </a:lnTo>
                    <a:cubicBezTo>
                      <a:pt x="66134" y="1378"/>
                      <a:pt x="64432" y="81"/>
                      <a:pt x="62487" y="0"/>
                    </a:cubicBezTo>
                    <a:cubicBezTo>
                      <a:pt x="62487" y="0"/>
                      <a:pt x="62487" y="0"/>
                      <a:pt x="62406" y="0"/>
                    </a:cubicBezTo>
                    <a:cubicBezTo>
                      <a:pt x="60461" y="0"/>
                      <a:pt x="58840" y="1297"/>
                      <a:pt x="58273" y="3162"/>
                    </a:cubicBezTo>
                    <a:lnTo>
                      <a:pt x="51708" y="26593"/>
                    </a:lnTo>
                    <a:lnTo>
                      <a:pt x="45143" y="3162"/>
                    </a:lnTo>
                    <a:cubicBezTo>
                      <a:pt x="44657" y="1297"/>
                      <a:pt x="42955" y="0"/>
                      <a:pt x="41010" y="0"/>
                    </a:cubicBezTo>
                    <a:cubicBezTo>
                      <a:pt x="41010" y="0"/>
                      <a:pt x="41010" y="0"/>
                      <a:pt x="40929" y="0"/>
                    </a:cubicBezTo>
                    <a:cubicBezTo>
                      <a:pt x="38984" y="0"/>
                      <a:pt x="37282" y="1297"/>
                      <a:pt x="36795" y="3243"/>
                    </a:cubicBezTo>
                    <a:lnTo>
                      <a:pt x="29177" y="32916"/>
                    </a:lnTo>
                    <a:cubicBezTo>
                      <a:pt x="29096" y="25295"/>
                      <a:pt x="22612" y="19134"/>
                      <a:pt x="14588" y="19134"/>
                    </a:cubicBezTo>
                    <a:cubicBezTo>
                      <a:pt x="11265" y="19134"/>
                      <a:pt x="8591" y="16783"/>
                      <a:pt x="8591" y="13864"/>
                    </a:cubicBezTo>
                    <a:cubicBezTo>
                      <a:pt x="8591" y="10945"/>
                      <a:pt x="11265" y="8594"/>
                      <a:pt x="14588" y="8594"/>
                    </a:cubicBezTo>
                    <a:cubicBezTo>
                      <a:pt x="17911" y="8594"/>
                      <a:pt x="20586" y="10945"/>
                      <a:pt x="20586" y="13864"/>
                    </a:cubicBezTo>
                    <a:cubicBezTo>
                      <a:pt x="20586" y="16215"/>
                      <a:pt x="22531" y="18161"/>
                      <a:pt x="24881" y="18161"/>
                    </a:cubicBezTo>
                    <a:cubicBezTo>
                      <a:pt x="27232" y="18161"/>
                      <a:pt x="29177" y="16215"/>
                      <a:pt x="29177" y="13864"/>
                    </a:cubicBezTo>
                    <a:cubicBezTo>
                      <a:pt x="29177" y="6243"/>
                      <a:pt x="22612" y="0"/>
                      <a:pt x="14588" y="0"/>
                    </a:cubicBezTo>
                    <a:cubicBezTo>
                      <a:pt x="6565" y="0"/>
                      <a:pt x="0" y="6243"/>
                      <a:pt x="0" y="13864"/>
                    </a:cubicBezTo>
                    <a:cubicBezTo>
                      <a:pt x="0" y="21485"/>
                      <a:pt x="6565" y="27728"/>
                      <a:pt x="14588" y="27728"/>
                    </a:cubicBezTo>
                    <a:cubicBezTo>
                      <a:pt x="17911" y="27728"/>
                      <a:pt x="20586" y="30079"/>
                      <a:pt x="20586" y="32998"/>
                    </a:cubicBezTo>
                    <a:cubicBezTo>
                      <a:pt x="20586" y="35916"/>
                      <a:pt x="17911" y="38267"/>
                      <a:pt x="14588" y="38267"/>
                    </a:cubicBezTo>
                    <a:cubicBezTo>
                      <a:pt x="11265" y="38267"/>
                      <a:pt x="8591" y="35916"/>
                      <a:pt x="8591" y="32998"/>
                    </a:cubicBezTo>
                    <a:cubicBezTo>
                      <a:pt x="8591" y="30646"/>
                      <a:pt x="6646" y="28701"/>
                      <a:pt x="4295" y="28701"/>
                    </a:cubicBezTo>
                    <a:cubicBezTo>
                      <a:pt x="1945" y="28701"/>
                      <a:pt x="0" y="30646"/>
                      <a:pt x="0" y="32998"/>
                    </a:cubicBezTo>
                    <a:cubicBezTo>
                      <a:pt x="0" y="40619"/>
                      <a:pt x="6565" y="46861"/>
                      <a:pt x="14588" y="46861"/>
                    </a:cubicBezTo>
                    <a:cubicBezTo>
                      <a:pt x="20181" y="46861"/>
                      <a:pt x="25043" y="43862"/>
                      <a:pt x="27475" y="39484"/>
                    </a:cubicBezTo>
                    <a:lnTo>
                      <a:pt x="26908" y="41510"/>
                    </a:lnTo>
                    <a:cubicBezTo>
                      <a:pt x="26340" y="43781"/>
                      <a:pt x="27718" y="46132"/>
                      <a:pt x="29987" y="46699"/>
                    </a:cubicBezTo>
                    <a:cubicBezTo>
                      <a:pt x="32257" y="47267"/>
                      <a:pt x="34607" y="45889"/>
                      <a:pt x="35174" y="43618"/>
                    </a:cubicBezTo>
                    <a:lnTo>
                      <a:pt x="41091" y="20836"/>
                    </a:lnTo>
                    <a:cubicBezTo>
                      <a:pt x="48466" y="47186"/>
                      <a:pt x="47331" y="43294"/>
                      <a:pt x="47493" y="43781"/>
                    </a:cubicBezTo>
                    <a:cubicBezTo>
                      <a:pt x="48223" y="46294"/>
                      <a:pt x="50897" y="47023"/>
                      <a:pt x="51627" y="46861"/>
                    </a:cubicBezTo>
                    <a:cubicBezTo>
                      <a:pt x="53329" y="46943"/>
                      <a:pt x="55193" y="45645"/>
                      <a:pt x="55760" y="43700"/>
                    </a:cubicBezTo>
                    <a:lnTo>
                      <a:pt x="62163" y="20836"/>
                    </a:lnTo>
                    <a:lnTo>
                      <a:pt x="67998" y="43618"/>
                    </a:lnTo>
                    <a:cubicBezTo>
                      <a:pt x="68566" y="45889"/>
                      <a:pt x="70916" y="47267"/>
                      <a:pt x="73185" y="46699"/>
                    </a:cubicBezTo>
                    <a:cubicBezTo>
                      <a:pt x="74644" y="46294"/>
                      <a:pt x="75779" y="45159"/>
                      <a:pt x="76184" y="43862"/>
                    </a:cubicBezTo>
                    <a:cubicBezTo>
                      <a:pt x="76751" y="45564"/>
                      <a:pt x="78372" y="46861"/>
                      <a:pt x="80236" y="46861"/>
                    </a:cubicBezTo>
                    <a:lnTo>
                      <a:pt x="98958" y="46861"/>
                    </a:lnTo>
                    <a:cubicBezTo>
                      <a:pt x="101309" y="46861"/>
                      <a:pt x="103254" y="44916"/>
                      <a:pt x="103254" y="42564"/>
                    </a:cubicBezTo>
                    <a:cubicBezTo>
                      <a:pt x="103254" y="40213"/>
                      <a:pt x="101309" y="38267"/>
                      <a:pt x="98958" y="38267"/>
                    </a:cubicBezTo>
                    <a:lnTo>
                      <a:pt x="84532" y="38267"/>
                    </a:lnTo>
                    <a:lnTo>
                      <a:pt x="84532" y="27728"/>
                    </a:lnTo>
                    <a:lnTo>
                      <a:pt x="98958" y="27728"/>
                    </a:lnTo>
                    <a:cubicBezTo>
                      <a:pt x="101309" y="27728"/>
                      <a:pt x="103254" y="25782"/>
                      <a:pt x="103254" y="23431"/>
                    </a:cubicBezTo>
                    <a:cubicBezTo>
                      <a:pt x="103254" y="21080"/>
                      <a:pt x="101309" y="19134"/>
                      <a:pt x="98958" y="19134"/>
                    </a:cubicBezTo>
                    <a:lnTo>
                      <a:pt x="84532" y="19134"/>
                    </a:lnTo>
                    <a:lnTo>
                      <a:pt x="84532" y="8594"/>
                    </a:lnTo>
                    <a:lnTo>
                      <a:pt x="99201"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04" name="Google Shape;704;p48"/>
              <p:cNvSpPr/>
              <p:nvPr/>
            </p:nvSpPr>
            <p:spPr>
              <a:xfrm>
                <a:off x="4983516" y="4367801"/>
                <a:ext cx="234486" cy="291951"/>
              </a:xfrm>
              <a:custGeom>
                <a:rect b="b" l="l" r="r" t="t"/>
                <a:pathLst>
                  <a:path extrusionOk="0" h="291951" w="234486">
                    <a:moveTo>
                      <a:pt x="98067" y="291870"/>
                    </a:moveTo>
                    <a:lnTo>
                      <a:pt x="130080" y="291870"/>
                    </a:lnTo>
                    <a:cubicBezTo>
                      <a:pt x="135348" y="291870"/>
                      <a:pt x="139644" y="287573"/>
                      <a:pt x="139644" y="282304"/>
                    </a:cubicBezTo>
                    <a:lnTo>
                      <a:pt x="139644" y="268115"/>
                    </a:lnTo>
                    <a:cubicBezTo>
                      <a:pt x="139644" y="260900"/>
                      <a:pt x="145479" y="255062"/>
                      <a:pt x="152692" y="255062"/>
                    </a:cubicBezTo>
                    <a:cubicBezTo>
                      <a:pt x="179600" y="255062"/>
                      <a:pt x="201483" y="233172"/>
                      <a:pt x="201483" y="206255"/>
                    </a:cubicBezTo>
                    <a:lnTo>
                      <a:pt x="201483" y="189878"/>
                    </a:lnTo>
                    <a:cubicBezTo>
                      <a:pt x="201483" y="189472"/>
                      <a:pt x="201807" y="189229"/>
                      <a:pt x="202131" y="189229"/>
                    </a:cubicBezTo>
                    <a:lnTo>
                      <a:pt x="221258" y="189229"/>
                    </a:lnTo>
                    <a:cubicBezTo>
                      <a:pt x="233010" y="189229"/>
                      <a:pt x="238926" y="175041"/>
                      <a:pt x="230578" y="166690"/>
                    </a:cubicBezTo>
                    <a:lnTo>
                      <a:pt x="217287" y="153394"/>
                    </a:lnTo>
                    <a:cubicBezTo>
                      <a:pt x="207075" y="143179"/>
                      <a:pt x="201483" y="129639"/>
                      <a:pt x="201483" y="115127"/>
                    </a:cubicBezTo>
                    <a:lnTo>
                      <a:pt x="201483" y="100776"/>
                    </a:lnTo>
                    <a:cubicBezTo>
                      <a:pt x="201483" y="45240"/>
                      <a:pt x="156258" y="0"/>
                      <a:pt x="100741" y="0"/>
                    </a:cubicBezTo>
                    <a:cubicBezTo>
                      <a:pt x="45224" y="0"/>
                      <a:pt x="0" y="45240"/>
                      <a:pt x="0" y="100776"/>
                    </a:cubicBezTo>
                    <a:lnTo>
                      <a:pt x="0" y="142854"/>
                    </a:lnTo>
                    <a:cubicBezTo>
                      <a:pt x="0" y="167420"/>
                      <a:pt x="8915" y="191094"/>
                      <a:pt x="25205" y="209498"/>
                    </a:cubicBezTo>
                    <a:cubicBezTo>
                      <a:pt x="33716" y="219146"/>
                      <a:pt x="38335" y="232037"/>
                      <a:pt x="38335" y="245820"/>
                    </a:cubicBezTo>
                    <a:lnTo>
                      <a:pt x="38335" y="282304"/>
                    </a:lnTo>
                    <a:cubicBezTo>
                      <a:pt x="38335" y="287573"/>
                      <a:pt x="42631" y="291952"/>
                      <a:pt x="47980" y="291952"/>
                    </a:cubicBezTo>
                    <a:lnTo>
                      <a:pt x="78210" y="291952"/>
                    </a:lnTo>
                    <a:cubicBezTo>
                      <a:pt x="80561" y="291952"/>
                      <a:pt x="82506" y="290006"/>
                      <a:pt x="82506" y="287655"/>
                    </a:cubicBezTo>
                    <a:cubicBezTo>
                      <a:pt x="82506" y="285303"/>
                      <a:pt x="80561" y="283358"/>
                      <a:pt x="78210" y="283358"/>
                    </a:cubicBezTo>
                    <a:lnTo>
                      <a:pt x="47980" y="283358"/>
                    </a:lnTo>
                    <a:cubicBezTo>
                      <a:pt x="47413" y="283358"/>
                      <a:pt x="46926" y="282871"/>
                      <a:pt x="46926" y="282304"/>
                    </a:cubicBezTo>
                    <a:lnTo>
                      <a:pt x="46926" y="245820"/>
                    </a:lnTo>
                    <a:cubicBezTo>
                      <a:pt x="46926" y="229929"/>
                      <a:pt x="41496" y="215092"/>
                      <a:pt x="31608" y="203904"/>
                    </a:cubicBezTo>
                    <a:cubicBezTo>
                      <a:pt x="16777" y="187040"/>
                      <a:pt x="8591" y="165393"/>
                      <a:pt x="8591" y="142935"/>
                    </a:cubicBezTo>
                    <a:lnTo>
                      <a:pt x="8591" y="100857"/>
                    </a:lnTo>
                    <a:cubicBezTo>
                      <a:pt x="8591" y="50023"/>
                      <a:pt x="49925" y="8594"/>
                      <a:pt x="100822" y="8594"/>
                    </a:cubicBezTo>
                    <a:cubicBezTo>
                      <a:pt x="151639" y="8594"/>
                      <a:pt x="193054" y="49942"/>
                      <a:pt x="193054" y="100857"/>
                    </a:cubicBezTo>
                    <a:lnTo>
                      <a:pt x="193054" y="115208"/>
                    </a:lnTo>
                    <a:cubicBezTo>
                      <a:pt x="193054" y="131909"/>
                      <a:pt x="199537" y="147638"/>
                      <a:pt x="211370" y="159475"/>
                    </a:cubicBezTo>
                    <a:lnTo>
                      <a:pt x="224662" y="172771"/>
                    </a:lnTo>
                    <a:cubicBezTo>
                      <a:pt x="227580" y="175690"/>
                      <a:pt x="225553" y="180716"/>
                      <a:pt x="221339" y="180716"/>
                    </a:cubicBezTo>
                    <a:lnTo>
                      <a:pt x="202212" y="180716"/>
                    </a:lnTo>
                    <a:cubicBezTo>
                      <a:pt x="197106" y="180716"/>
                      <a:pt x="192973" y="184851"/>
                      <a:pt x="192973" y="189959"/>
                    </a:cubicBezTo>
                    <a:lnTo>
                      <a:pt x="192973" y="206336"/>
                    </a:lnTo>
                    <a:cubicBezTo>
                      <a:pt x="192973" y="228551"/>
                      <a:pt x="174899" y="246631"/>
                      <a:pt x="152692" y="246631"/>
                    </a:cubicBezTo>
                    <a:cubicBezTo>
                      <a:pt x="140778" y="246631"/>
                      <a:pt x="131134" y="256278"/>
                      <a:pt x="131134" y="268196"/>
                    </a:cubicBezTo>
                    <a:lnTo>
                      <a:pt x="131134" y="282384"/>
                    </a:lnTo>
                    <a:cubicBezTo>
                      <a:pt x="131134" y="282952"/>
                      <a:pt x="130729" y="283358"/>
                      <a:pt x="130161" y="283358"/>
                    </a:cubicBezTo>
                    <a:lnTo>
                      <a:pt x="98148" y="283358"/>
                    </a:lnTo>
                    <a:cubicBezTo>
                      <a:pt x="95798" y="283358"/>
                      <a:pt x="93852" y="285303"/>
                      <a:pt x="93852" y="287655"/>
                    </a:cubicBezTo>
                    <a:cubicBezTo>
                      <a:pt x="93771" y="289925"/>
                      <a:pt x="95716" y="291870"/>
                      <a:pt x="98067" y="291870"/>
                    </a:cubicBezTo>
                    <a:lnTo>
                      <a:pt x="98067" y="2918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705" name="Google Shape;705;p48"/>
            <p:cNvSpPr/>
            <p:nvPr/>
          </p:nvSpPr>
          <p:spPr>
            <a:xfrm>
              <a:off x="5005885" y="4388881"/>
              <a:ext cx="157255" cy="157934"/>
            </a:xfrm>
            <a:custGeom>
              <a:rect b="b" l="l" r="r" t="t"/>
              <a:pathLst>
                <a:path extrusionOk="0" h="157934" w="157255">
                  <a:moveTo>
                    <a:pt x="153503" y="73940"/>
                  </a:moveTo>
                  <a:cubicBezTo>
                    <a:pt x="155853" y="73616"/>
                    <a:pt x="157474" y="71508"/>
                    <a:pt x="157231" y="69157"/>
                  </a:cubicBezTo>
                  <a:cubicBezTo>
                    <a:pt x="152368" y="29754"/>
                    <a:pt x="118653" y="0"/>
                    <a:pt x="78940" y="0"/>
                  </a:cubicBezTo>
                  <a:cubicBezTo>
                    <a:pt x="35418" y="0"/>
                    <a:pt x="0" y="35430"/>
                    <a:pt x="0" y="78967"/>
                  </a:cubicBezTo>
                  <a:cubicBezTo>
                    <a:pt x="0" y="122504"/>
                    <a:pt x="35418" y="157934"/>
                    <a:pt x="78940" y="157934"/>
                  </a:cubicBezTo>
                  <a:cubicBezTo>
                    <a:pt x="118329" y="157934"/>
                    <a:pt x="151558" y="128828"/>
                    <a:pt x="157069" y="90237"/>
                  </a:cubicBezTo>
                  <a:cubicBezTo>
                    <a:pt x="157393" y="87885"/>
                    <a:pt x="155772" y="85696"/>
                    <a:pt x="153422" y="85372"/>
                  </a:cubicBezTo>
                  <a:cubicBezTo>
                    <a:pt x="151072" y="85048"/>
                    <a:pt x="148883" y="86669"/>
                    <a:pt x="148559" y="89020"/>
                  </a:cubicBezTo>
                  <a:cubicBezTo>
                    <a:pt x="143615" y="123396"/>
                    <a:pt x="113709" y="149340"/>
                    <a:pt x="78859" y="149340"/>
                  </a:cubicBezTo>
                  <a:cubicBezTo>
                    <a:pt x="40037" y="149340"/>
                    <a:pt x="8510" y="117721"/>
                    <a:pt x="8510" y="78967"/>
                  </a:cubicBezTo>
                  <a:cubicBezTo>
                    <a:pt x="8510" y="40132"/>
                    <a:pt x="40118" y="8594"/>
                    <a:pt x="78859" y="8594"/>
                  </a:cubicBezTo>
                  <a:cubicBezTo>
                    <a:pt x="114276" y="8594"/>
                    <a:pt x="144345" y="35105"/>
                    <a:pt x="148721" y="70211"/>
                  </a:cubicBezTo>
                  <a:cubicBezTo>
                    <a:pt x="148964" y="72562"/>
                    <a:pt x="151153" y="74184"/>
                    <a:pt x="153503" y="73940"/>
                  </a:cubicBezTo>
                  <a:lnTo>
                    <a:pt x="153503" y="739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06" name="Google Shape;706;p48"/>
          <p:cNvGrpSpPr/>
          <p:nvPr/>
        </p:nvGrpSpPr>
        <p:grpSpPr>
          <a:xfrm>
            <a:off x="3991765" y="3303908"/>
            <a:ext cx="359926" cy="234690"/>
            <a:chOff x="4934158" y="3963074"/>
            <a:chExt cx="291698" cy="190202"/>
          </a:xfrm>
        </p:grpSpPr>
        <p:sp>
          <p:nvSpPr>
            <p:cNvPr id="707" name="Google Shape;707;p48"/>
            <p:cNvSpPr/>
            <p:nvPr/>
          </p:nvSpPr>
          <p:spPr>
            <a:xfrm>
              <a:off x="5075990" y="3963074"/>
              <a:ext cx="8590" cy="25782"/>
            </a:xfrm>
            <a:custGeom>
              <a:rect b="b" l="l" r="r" t="t"/>
              <a:pathLst>
                <a:path extrusionOk="0" h="25782" w="8590">
                  <a:moveTo>
                    <a:pt x="4295" y="25782"/>
                  </a:moveTo>
                  <a:cubicBezTo>
                    <a:pt x="6646" y="25782"/>
                    <a:pt x="8591" y="23836"/>
                    <a:pt x="8591" y="21485"/>
                  </a:cubicBezTo>
                  <a:lnTo>
                    <a:pt x="8591" y="4297"/>
                  </a:lnTo>
                  <a:cubicBezTo>
                    <a:pt x="8591" y="1946"/>
                    <a:pt x="6646" y="0"/>
                    <a:pt x="4295" y="0"/>
                  </a:cubicBezTo>
                  <a:cubicBezTo>
                    <a:pt x="1945" y="0"/>
                    <a:pt x="0" y="1946"/>
                    <a:pt x="0" y="4297"/>
                  </a:cubicBezTo>
                  <a:lnTo>
                    <a:pt x="0" y="21485"/>
                  </a:lnTo>
                  <a:cubicBezTo>
                    <a:pt x="0" y="23836"/>
                    <a:pt x="1945" y="25782"/>
                    <a:pt x="4295" y="25782"/>
                  </a:cubicBezTo>
                  <a:lnTo>
                    <a:pt x="4295" y="257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08" name="Google Shape;708;p48"/>
            <p:cNvSpPr/>
            <p:nvPr/>
          </p:nvSpPr>
          <p:spPr>
            <a:xfrm>
              <a:off x="5075828" y="4127494"/>
              <a:ext cx="8590" cy="25782"/>
            </a:xfrm>
            <a:custGeom>
              <a:rect b="b" l="l" r="r" t="t"/>
              <a:pathLst>
                <a:path extrusionOk="0" h="25782" w="8590">
                  <a:moveTo>
                    <a:pt x="8591" y="21485"/>
                  </a:moveTo>
                  <a:lnTo>
                    <a:pt x="8591" y="4297"/>
                  </a:lnTo>
                  <a:cubicBezTo>
                    <a:pt x="8591" y="1946"/>
                    <a:pt x="6646" y="0"/>
                    <a:pt x="4295" y="0"/>
                  </a:cubicBezTo>
                  <a:cubicBezTo>
                    <a:pt x="1945" y="0"/>
                    <a:pt x="0" y="1946"/>
                    <a:pt x="0" y="4297"/>
                  </a:cubicBezTo>
                  <a:lnTo>
                    <a:pt x="0" y="21485"/>
                  </a:lnTo>
                  <a:cubicBezTo>
                    <a:pt x="0" y="23836"/>
                    <a:pt x="1945" y="25782"/>
                    <a:pt x="4295" y="25782"/>
                  </a:cubicBezTo>
                  <a:cubicBezTo>
                    <a:pt x="6646" y="25782"/>
                    <a:pt x="8591" y="23917"/>
                    <a:pt x="8591" y="21485"/>
                  </a:cubicBezTo>
                  <a:lnTo>
                    <a:pt x="8591" y="214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09" name="Google Shape;709;p48"/>
            <p:cNvSpPr/>
            <p:nvPr/>
          </p:nvSpPr>
          <p:spPr>
            <a:xfrm>
              <a:off x="5042656" y="3972049"/>
              <a:ext cx="17148" cy="23478"/>
            </a:xfrm>
            <a:custGeom>
              <a:rect b="b" l="l" r="r" t="t"/>
              <a:pathLst>
                <a:path extrusionOk="0" h="23478" w="17148">
                  <a:moveTo>
                    <a:pt x="2131" y="592"/>
                  </a:moveTo>
                  <a:cubicBezTo>
                    <a:pt x="105" y="1808"/>
                    <a:pt x="-624" y="4402"/>
                    <a:pt x="591" y="6429"/>
                  </a:cubicBezTo>
                  <a:lnTo>
                    <a:pt x="9182" y="21347"/>
                  </a:lnTo>
                  <a:cubicBezTo>
                    <a:pt x="10398" y="23374"/>
                    <a:pt x="12992" y="24103"/>
                    <a:pt x="15018" y="22887"/>
                  </a:cubicBezTo>
                  <a:cubicBezTo>
                    <a:pt x="17044" y="21671"/>
                    <a:pt x="17773" y="19077"/>
                    <a:pt x="16558" y="17050"/>
                  </a:cubicBezTo>
                  <a:lnTo>
                    <a:pt x="7967" y="2132"/>
                  </a:lnTo>
                  <a:cubicBezTo>
                    <a:pt x="6751" y="105"/>
                    <a:pt x="4157" y="-625"/>
                    <a:pt x="2131" y="592"/>
                  </a:cubicBezTo>
                  <a:lnTo>
                    <a:pt x="2131" y="5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10" name="Google Shape;710;p48"/>
            <p:cNvSpPr/>
            <p:nvPr/>
          </p:nvSpPr>
          <p:spPr>
            <a:xfrm>
              <a:off x="5100605" y="4120903"/>
              <a:ext cx="17148" cy="23454"/>
            </a:xfrm>
            <a:custGeom>
              <a:rect b="b" l="l" r="r" t="t"/>
              <a:pathLst>
                <a:path extrusionOk="0" h="23454" w="17148">
                  <a:moveTo>
                    <a:pt x="12910" y="23455"/>
                  </a:moveTo>
                  <a:cubicBezTo>
                    <a:pt x="13640" y="23455"/>
                    <a:pt x="14369" y="23293"/>
                    <a:pt x="15018" y="22887"/>
                  </a:cubicBezTo>
                  <a:cubicBezTo>
                    <a:pt x="17044" y="21671"/>
                    <a:pt x="17773" y="19077"/>
                    <a:pt x="16558" y="17050"/>
                  </a:cubicBezTo>
                  <a:lnTo>
                    <a:pt x="7967" y="2132"/>
                  </a:lnTo>
                  <a:cubicBezTo>
                    <a:pt x="6751" y="105"/>
                    <a:pt x="4157" y="-625"/>
                    <a:pt x="2131" y="592"/>
                  </a:cubicBezTo>
                  <a:cubicBezTo>
                    <a:pt x="105" y="1808"/>
                    <a:pt x="-624" y="4402"/>
                    <a:pt x="591" y="6429"/>
                  </a:cubicBezTo>
                  <a:lnTo>
                    <a:pt x="9182" y="21347"/>
                  </a:lnTo>
                  <a:cubicBezTo>
                    <a:pt x="9993" y="22644"/>
                    <a:pt x="11371" y="23455"/>
                    <a:pt x="12910" y="23455"/>
                  </a:cubicBezTo>
                  <a:lnTo>
                    <a:pt x="12910" y="234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11" name="Google Shape;711;p48"/>
            <p:cNvSpPr/>
            <p:nvPr/>
          </p:nvSpPr>
          <p:spPr>
            <a:xfrm>
              <a:off x="5042494" y="4120903"/>
              <a:ext cx="17149" cy="23454"/>
            </a:xfrm>
            <a:custGeom>
              <a:rect b="b" l="l" r="r" t="t"/>
              <a:pathLst>
                <a:path extrusionOk="0" h="23454" w="17149">
                  <a:moveTo>
                    <a:pt x="4238" y="23455"/>
                  </a:moveTo>
                  <a:cubicBezTo>
                    <a:pt x="5697" y="23455"/>
                    <a:pt x="7156" y="22725"/>
                    <a:pt x="7967" y="21347"/>
                  </a:cubicBezTo>
                  <a:lnTo>
                    <a:pt x="16558" y="6429"/>
                  </a:lnTo>
                  <a:cubicBezTo>
                    <a:pt x="17773" y="4402"/>
                    <a:pt x="17044" y="1808"/>
                    <a:pt x="15018" y="592"/>
                  </a:cubicBezTo>
                  <a:cubicBezTo>
                    <a:pt x="12992" y="-625"/>
                    <a:pt x="10398" y="105"/>
                    <a:pt x="9182" y="2132"/>
                  </a:cubicBezTo>
                  <a:lnTo>
                    <a:pt x="592" y="17050"/>
                  </a:lnTo>
                  <a:cubicBezTo>
                    <a:pt x="-624" y="19077"/>
                    <a:pt x="105" y="21671"/>
                    <a:pt x="2131" y="22887"/>
                  </a:cubicBezTo>
                  <a:cubicBezTo>
                    <a:pt x="2780" y="23293"/>
                    <a:pt x="3509" y="23455"/>
                    <a:pt x="4238" y="23455"/>
                  </a:cubicBezTo>
                  <a:lnTo>
                    <a:pt x="4238" y="234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12" name="Google Shape;712;p48"/>
            <p:cNvSpPr/>
            <p:nvPr/>
          </p:nvSpPr>
          <p:spPr>
            <a:xfrm>
              <a:off x="5100767" y="3972049"/>
              <a:ext cx="17149" cy="23478"/>
            </a:xfrm>
            <a:custGeom>
              <a:rect b="b" l="l" r="r" t="t"/>
              <a:pathLst>
                <a:path extrusionOk="0" h="23478" w="17149">
                  <a:moveTo>
                    <a:pt x="9183" y="2132"/>
                  </a:moveTo>
                  <a:lnTo>
                    <a:pt x="591" y="17050"/>
                  </a:lnTo>
                  <a:cubicBezTo>
                    <a:pt x="-624" y="19077"/>
                    <a:pt x="105" y="21671"/>
                    <a:pt x="2131" y="22887"/>
                  </a:cubicBezTo>
                  <a:cubicBezTo>
                    <a:pt x="4157" y="24103"/>
                    <a:pt x="6751" y="23374"/>
                    <a:pt x="7967" y="21347"/>
                  </a:cubicBezTo>
                  <a:lnTo>
                    <a:pt x="16558" y="6429"/>
                  </a:lnTo>
                  <a:cubicBezTo>
                    <a:pt x="17774" y="4402"/>
                    <a:pt x="17044" y="1808"/>
                    <a:pt x="15018" y="592"/>
                  </a:cubicBezTo>
                  <a:cubicBezTo>
                    <a:pt x="12992" y="-625"/>
                    <a:pt x="10398" y="105"/>
                    <a:pt x="9183" y="2132"/>
                  </a:cubicBezTo>
                  <a:lnTo>
                    <a:pt x="9183" y="213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13" name="Google Shape;713;p48"/>
            <p:cNvSpPr/>
            <p:nvPr/>
          </p:nvSpPr>
          <p:spPr>
            <a:xfrm>
              <a:off x="4934158" y="3996454"/>
              <a:ext cx="291698" cy="112879"/>
            </a:xfrm>
            <a:custGeom>
              <a:rect b="b" l="l" r="r" t="t"/>
              <a:pathLst>
                <a:path extrusionOk="0" h="112879" w="291698">
                  <a:moveTo>
                    <a:pt x="283421" y="20130"/>
                  </a:moveTo>
                  <a:lnTo>
                    <a:pt x="265348" y="20130"/>
                  </a:lnTo>
                  <a:cubicBezTo>
                    <a:pt x="261295" y="20130"/>
                    <a:pt x="257810" y="23048"/>
                    <a:pt x="257000" y="26859"/>
                  </a:cubicBezTo>
                  <a:lnTo>
                    <a:pt x="253272" y="26859"/>
                  </a:lnTo>
                  <a:cubicBezTo>
                    <a:pt x="253272" y="26859"/>
                    <a:pt x="253191" y="26859"/>
                    <a:pt x="253191" y="26859"/>
                  </a:cubicBezTo>
                  <a:cubicBezTo>
                    <a:pt x="248247" y="26778"/>
                    <a:pt x="243384" y="26454"/>
                    <a:pt x="241195" y="24265"/>
                  </a:cubicBezTo>
                  <a:cubicBezTo>
                    <a:pt x="235927" y="18914"/>
                    <a:pt x="231632" y="13806"/>
                    <a:pt x="223770" y="10158"/>
                  </a:cubicBezTo>
                  <a:cubicBezTo>
                    <a:pt x="223770" y="10158"/>
                    <a:pt x="223689" y="10158"/>
                    <a:pt x="223689" y="10158"/>
                  </a:cubicBezTo>
                  <a:cubicBezTo>
                    <a:pt x="200834" y="185"/>
                    <a:pt x="202374" y="834"/>
                    <a:pt x="201807" y="672"/>
                  </a:cubicBezTo>
                  <a:cubicBezTo>
                    <a:pt x="187705" y="-2977"/>
                    <a:pt x="178952" y="9104"/>
                    <a:pt x="176115" y="16076"/>
                  </a:cubicBezTo>
                  <a:lnTo>
                    <a:pt x="171252" y="26697"/>
                  </a:lnTo>
                  <a:lnTo>
                    <a:pt x="155691" y="26697"/>
                  </a:lnTo>
                  <a:cubicBezTo>
                    <a:pt x="151882" y="26697"/>
                    <a:pt x="148478" y="28237"/>
                    <a:pt x="145965" y="30670"/>
                  </a:cubicBezTo>
                  <a:cubicBezTo>
                    <a:pt x="143453" y="28237"/>
                    <a:pt x="140049" y="26697"/>
                    <a:pt x="136240" y="26697"/>
                  </a:cubicBezTo>
                  <a:lnTo>
                    <a:pt x="120679" y="26697"/>
                  </a:lnTo>
                  <a:lnTo>
                    <a:pt x="115816" y="16076"/>
                  </a:lnTo>
                  <a:cubicBezTo>
                    <a:pt x="113060" y="9104"/>
                    <a:pt x="104226" y="-2977"/>
                    <a:pt x="90124" y="672"/>
                  </a:cubicBezTo>
                  <a:cubicBezTo>
                    <a:pt x="89638" y="834"/>
                    <a:pt x="91097" y="185"/>
                    <a:pt x="68241" y="10158"/>
                  </a:cubicBezTo>
                  <a:cubicBezTo>
                    <a:pt x="68241" y="10158"/>
                    <a:pt x="68160" y="10158"/>
                    <a:pt x="68160" y="10158"/>
                  </a:cubicBezTo>
                  <a:cubicBezTo>
                    <a:pt x="65567" y="11374"/>
                    <a:pt x="60380" y="14455"/>
                    <a:pt x="56814" y="18103"/>
                  </a:cubicBezTo>
                  <a:cubicBezTo>
                    <a:pt x="56652" y="18265"/>
                    <a:pt x="50735" y="24265"/>
                    <a:pt x="50735" y="24265"/>
                  </a:cubicBezTo>
                  <a:cubicBezTo>
                    <a:pt x="48547" y="26454"/>
                    <a:pt x="43684" y="26859"/>
                    <a:pt x="38740" y="26859"/>
                  </a:cubicBezTo>
                  <a:cubicBezTo>
                    <a:pt x="38740" y="26859"/>
                    <a:pt x="38659" y="26859"/>
                    <a:pt x="38659" y="26859"/>
                  </a:cubicBezTo>
                  <a:lnTo>
                    <a:pt x="34931" y="26859"/>
                  </a:lnTo>
                  <a:cubicBezTo>
                    <a:pt x="34121" y="23048"/>
                    <a:pt x="30636" y="20130"/>
                    <a:pt x="26583" y="20130"/>
                  </a:cubicBezTo>
                  <a:lnTo>
                    <a:pt x="8510" y="20130"/>
                  </a:lnTo>
                  <a:cubicBezTo>
                    <a:pt x="3809" y="20130"/>
                    <a:pt x="0" y="23940"/>
                    <a:pt x="0" y="28643"/>
                  </a:cubicBezTo>
                  <a:lnTo>
                    <a:pt x="0" y="51749"/>
                  </a:lnTo>
                  <a:cubicBezTo>
                    <a:pt x="0" y="54100"/>
                    <a:pt x="1945" y="56046"/>
                    <a:pt x="4295" y="56046"/>
                  </a:cubicBezTo>
                  <a:cubicBezTo>
                    <a:pt x="6646" y="56046"/>
                    <a:pt x="8591" y="54100"/>
                    <a:pt x="8591" y="51749"/>
                  </a:cubicBezTo>
                  <a:lnTo>
                    <a:pt x="8591" y="28643"/>
                  </a:lnTo>
                  <a:lnTo>
                    <a:pt x="26664" y="28643"/>
                  </a:lnTo>
                  <a:cubicBezTo>
                    <a:pt x="26664" y="28805"/>
                    <a:pt x="26664" y="97394"/>
                    <a:pt x="26664" y="97394"/>
                  </a:cubicBezTo>
                  <a:lnTo>
                    <a:pt x="8591" y="97394"/>
                  </a:lnTo>
                  <a:lnTo>
                    <a:pt x="8591" y="71694"/>
                  </a:lnTo>
                  <a:cubicBezTo>
                    <a:pt x="8591" y="69342"/>
                    <a:pt x="6646" y="67397"/>
                    <a:pt x="4295" y="67397"/>
                  </a:cubicBezTo>
                  <a:cubicBezTo>
                    <a:pt x="1945" y="67397"/>
                    <a:pt x="0" y="69342"/>
                    <a:pt x="0" y="71694"/>
                  </a:cubicBezTo>
                  <a:lnTo>
                    <a:pt x="0" y="97394"/>
                  </a:lnTo>
                  <a:cubicBezTo>
                    <a:pt x="0" y="102097"/>
                    <a:pt x="3809" y="105907"/>
                    <a:pt x="8510" y="105907"/>
                  </a:cubicBezTo>
                  <a:lnTo>
                    <a:pt x="26583" y="105907"/>
                  </a:lnTo>
                  <a:cubicBezTo>
                    <a:pt x="30717" y="105907"/>
                    <a:pt x="34202" y="102908"/>
                    <a:pt x="34931" y="98935"/>
                  </a:cubicBezTo>
                  <a:lnTo>
                    <a:pt x="43603" y="98935"/>
                  </a:lnTo>
                  <a:cubicBezTo>
                    <a:pt x="48547" y="98935"/>
                    <a:pt x="50654" y="100962"/>
                    <a:pt x="53896" y="104124"/>
                  </a:cubicBezTo>
                  <a:cubicBezTo>
                    <a:pt x="57949" y="108015"/>
                    <a:pt x="62892" y="112880"/>
                    <a:pt x="73834" y="112880"/>
                  </a:cubicBezTo>
                  <a:lnTo>
                    <a:pt x="136159" y="112880"/>
                  </a:lnTo>
                  <a:cubicBezTo>
                    <a:pt x="139968" y="112880"/>
                    <a:pt x="143372" y="111339"/>
                    <a:pt x="145884" y="108907"/>
                  </a:cubicBezTo>
                  <a:cubicBezTo>
                    <a:pt x="148397" y="111339"/>
                    <a:pt x="151801" y="112880"/>
                    <a:pt x="155772" y="112880"/>
                  </a:cubicBezTo>
                  <a:lnTo>
                    <a:pt x="217854" y="112880"/>
                  </a:lnTo>
                  <a:cubicBezTo>
                    <a:pt x="228795" y="112880"/>
                    <a:pt x="233739" y="108015"/>
                    <a:pt x="237792" y="104204"/>
                  </a:cubicBezTo>
                  <a:cubicBezTo>
                    <a:pt x="241033" y="101043"/>
                    <a:pt x="243141" y="99016"/>
                    <a:pt x="248085" y="99016"/>
                  </a:cubicBezTo>
                  <a:lnTo>
                    <a:pt x="256757" y="99016"/>
                  </a:lnTo>
                  <a:cubicBezTo>
                    <a:pt x="257486" y="102988"/>
                    <a:pt x="260971" y="105988"/>
                    <a:pt x="265104" y="105988"/>
                  </a:cubicBezTo>
                  <a:lnTo>
                    <a:pt x="283178" y="105988"/>
                  </a:lnTo>
                  <a:cubicBezTo>
                    <a:pt x="287879" y="105988"/>
                    <a:pt x="291688" y="102178"/>
                    <a:pt x="291688" y="97475"/>
                  </a:cubicBezTo>
                  <a:lnTo>
                    <a:pt x="291688" y="71774"/>
                  </a:lnTo>
                  <a:cubicBezTo>
                    <a:pt x="291688" y="69423"/>
                    <a:pt x="289743" y="67477"/>
                    <a:pt x="287392" y="67477"/>
                  </a:cubicBezTo>
                  <a:cubicBezTo>
                    <a:pt x="285042" y="67477"/>
                    <a:pt x="283097" y="69423"/>
                    <a:pt x="283097" y="71774"/>
                  </a:cubicBezTo>
                  <a:lnTo>
                    <a:pt x="283097" y="97475"/>
                  </a:lnTo>
                  <a:lnTo>
                    <a:pt x="265023" y="97475"/>
                  </a:lnTo>
                  <a:lnTo>
                    <a:pt x="265023" y="28724"/>
                  </a:lnTo>
                  <a:lnTo>
                    <a:pt x="283097" y="28724"/>
                  </a:lnTo>
                  <a:lnTo>
                    <a:pt x="283097" y="51830"/>
                  </a:lnTo>
                  <a:cubicBezTo>
                    <a:pt x="283097" y="54181"/>
                    <a:pt x="285042" y="56127"/>
                    <a:pt x="287392" y="56127"/>
                  </a:cubicBezTo>
                  <a:cubicBezTo>
                    <a:pt x="289743" y="56127"/>
                    <a:pt x="291688" y="54181"/>
                    <a:pt x="291688" y="51830"/>
                  </a:cubicBezTo>
                  <a:lnTo>
                    <a:pt x="291688" y="28724"/>
                  </a:lnTo>
                  <a:cubicBezTo>
                    <a:pt x="291931" y="23940"/>
                    <a:pt x="288122" y="20130"/>
                    <a:pt x="283421" y="20130"/>
                  </a:cubicBezTo>
                  <a:lnTo>
                    <a:pt x="283421" y="20130"/>
                  </a:lnTo>
                  <a:close/>
                  <a:moveTo>
                    <a:pt x="178790" y="58397"/>
                  </a:moveTo>
                  <a:cubicBezTo>
                    <a:pt x="181950" y="58397"/>
                    <a:pt x="185192" y="57262"/>
                    <a:pt x="188110" y="54668"/>
                  </a:cubicBezTo>
                  <a:cubicBezTo>
                    <a:pt x="190784" y="54992"/>
                    <a:pt x="192892" y="57262"/>
                    <a:pt x="192892" y="60100"/>
                  </a:cubicBezTo>
                  <a:cubicBezTo>
                    <a:pt x="192892" y="63100"/>
                    <a:pt x="190460" y="65532"/>
                    <a:pt x="187461" y="65532"/>
                  </a:cubicBezTo>
                  <a:lnTo>
                    <a:pt x="155772" y="65532"/>
                  </a:lnTo>
                  <a:cubicBezTo>
                    <a:pt x="152773" y="65532"/>
                    <a:pt x="150342" y="63100"/>
                    <a:pt x="150342" y="60100"/>
                  </a:cubicBezTo>
                  <a:cubicBezTo>
                    <a:pt x="150342" y="57100"/>
                    <a:pt x="152773" y="54668"/>
                    <a:pt x="155772" y="54668"/>
                  </a:cubicBezTo>
                  <a:lnTo>
                    <a:pt x="169226" y="54668"/>
                  </a:lnTo>
                  <a:cubicBezTo>
                    <a:pt x="171819" y="56938"/>
                    <a:pt x="175223" y="58397"/>
                    <a:pt x="178790" y="58397"/>
                  </a:cubicBezTo>
                  <a:lnTo>
                    <a:pt x="178790" y="58397"/>
                  </a:lnTo>
                  <a:close/>
                  <a:moveTo>
                    <a:pt x="155772" y="84909"/>
                  </a:moveTo>
                  <a:cubicBezTo>
                    <a:pt x="152773" y="84909"/>
                    <a:pt x="150342" y="82476"/>
                    <a:pt x="150342" y="79477"/>
                  </a:cubicBezTo>
                  <a:cubicBezTo>
                    <a:pt x="150342" y="76477"/>
                    <a:pt x="152773" y="74045"/>
                    <a:pt x="155772" y="74045"/>
                  </a:cubicBezTo>
                  <a:lnTo>
                    <a:pt x="187461" y="74045"/>
                  </a:lnTo>
                  <a:cubicBezTo>
                    <a:pt x="190460" y="74045"/>
                    <a:pt x="192892" y="76477"/>
                    <a:pt x="192892" y="79477"/>
                  </a:cubicBezTo>
                  <a:cubicBezTo>
                    <a:pt x="192892" y="82476"/>
                    <a:pt x="190460" y="84909"/>
                    <a:pt x="187461" y="84909"/>
                  </a:cubicBezTo>
                  <a:lnTo>
                    <a:pt x="155772" y="84909"/>
                  </a:lnTo>
                  <a:close/>
                  <a:moveTo>
                    <a:pt x="104632" y="84909"/>
                  </a:moveTo>
                  <a:cubicBezTo>
                    <a:pt x="101633" y="84909"/>
                    <a:pt x="99201" y="82476"/>
                    <a:pt x="99201" y="79477"/>
                  </a:cubicBezTo>
                  <a:cubicBezTo>
                    <a:pt x="99201" y="76477"/>
                    <a:pt x="101633" y="74045"/>
                    <a:pt x="104632" y="74045"/>
                  </a:cubicBezTo>
                  <a:lnTo>
                    <a:pt x="136321" y="74045"/>
                  </a:lnTo>
                  <a:cubicBezTo>
                    <a:pt x="139320" y="74045"/>
                    <a:pt x="141751" y="76477"/>
                    <a:pt x="141751" y="79477"/>
                  </a:cubicBezTo>
                  <a:cubicBezTo>
                    <a:pt x="141751" y="82476"/>
                    <a:pt x="139320" y="84909"/>
                    <a:pt x="136321" y="84909"/>
                  </a:cubicBezTo>
                  <a:lnTo>
                    <a:pt x="104632" y="84909"/>
                  </a:lnTo>
                  <a:close/>
                  <a:moveTo>
                    <a:pt x="99201" y="60100"/>
                  </a:moveTo>
                  <a:cubicBezTo>
                    <a:pt x="99201" y="57343"/>
                    <a:pt x="101309" y="55073"/>
                    <a:pt x="103983" y="54668"/>
                  </a:cubicBezTo>
                  <a:cubicBezTo>
                    <a:pt x="106901" y="57262"/>
                    <a:pt x="110224" y="58397"/>
                    <a:pt x="113303" y="58397"/>
                  </a:cubicBezTo>
                  <a:cubicBezTo>
                    <a:pt x="116870" y="58397"/>
                    <a:pt x="120354" y="56938"/>
                    <a:pt x="122867" y="54668"/>
                  </a:cubicBezTo>
                  <a:lnTo>
                    <a:pt x="136321" y="54668"/>
                  </a:lnTo>
                  <a:cubicBezTo>
                    <a:pt x="139320" y="54668"/>
                    <a:pt x="141751" y="57100"/>
                    <a:pt x="141751" y="60100"/>
                  </a:cubicBezTo>
                  <a:cubicBezTo>
                    <a:pt x="141751" y="63100"/>
                    <a:pt x="139320" y="65532"/>
                    <a:pt x="136321" y="65532"/>
                  </a:cubicBezTo>
                  <a:lnTo>
                    <a:pt x="104632" y="65532"/>
                  </a:lnTo>
                  <a:cubicBezTo>
                    <a:pt x="101633" y="65532"/>
                    <a:pt x="99201" y="63100"/>
                    <a:pt x="99201" y="60100"/>
                  </a:cubicBezTo>
                  <a:lnTo>
                    <a:pt x="99201" y="60100"/>
                  </a:lnTo>
                  <a:close/>
                  <a:moveTo>
                    <a:pt x="167362" y="35210"/>
                  </a:moveTo>
                  <a:lnTo>
                    <a:pt x="165984" y="38291"/>
                  </a:lnTo>
                  <a:cubicBezTo>
                    <a:pt x="164849" y="40723"/>
                    <a:pt x="164282" y="43398"/>
                    <a:pt x="164687" y="46074"/>
                  </a:cubicBezTo>
                  <a:lnTo>
                    <a:pt x="155772" y="46074"/>
                  </a:lnTo>
                  <a:cubicBezTo>
                    <a:pt x="152773" y="46074"/>
                    <a:pt x="150342" y="43641"/>
                    <a:pt x="150342" y="40642"/>
                  </a:cubicBezTo>
                  <a:cubicBezTo>
                    <a:pt x="150342" y="37561"/>
                    <a:pt x="152936" y="35129"/>
                    <a:pt x="156015" y="35129"/>
                  </a:cubicBezTo>
                  <a:lnTo>
                    <a:pt x="167362" y="35129"/>
                  </a:lnTo>
                  <a:close/>
                  <a:moveTo>
                    <a:pt x="136159" y="35210"/>
                  </a:moveTo>
                  <a:cubicBezTo>
                    <a:pt x="138671" y="35210"/>
                    <a:pt x="140859" y="36831"/>
                    <a:pt x="141589" y="39101"/>
                  </a:cubicBezTo>
                  <a:cubicBezTo>
                    <a:pt x="142642" y="42669"/>
                    <a:pt x="139968" y="46074"/>
                    <a:pt x="136402" y="46074"/>
                  </a:cubicBezTo>
                  <a:lnTo>
                    <a:pt x="127487" y="46074"/>
                  </a:lnTo>
                  <a:cubicBezTo>
                    <a:pt x="128054" y="41615"/>
                    <a:pt x="126352" y="38696"/>
                    <a:pt x="124812" y="35210"/>
                  </a:cubicBezTo>
                  <a:lnTo>
                    <a:pt x="136159" y="35210"/>
                  </a:lnTo>
                  <a:close/>
                  <a:moveTo>
                    <a:pt x="73996" y="104367"/>
                  </a:moveTo>
                  <a:cubicBezTo>
                    <a:pt x="73996" y="104367"/>
                    <a:pt x="73996" y="104367"/>
                    <a:pt x="73996" y="104367"/>
                  </a:cubicBezTo>
                  <a:cubicBezTo>
                    <a:pt x="66539" y="104367"/>
                    <a:pt x="63460" y="101448"/>
                    <a:pt x="59975" y="98043"/>
                  </a:cubicBezTo>
                  <a:cubicBezTo>
                    <a:pt x="56490" y="94638"/>
                    <a:pt x="52113" y="90422"/>
                    <a:pt x="43765" y="90422"/>
                  </a:cubicBezTo>
                  <a:cubicBezTo>
                    <a:pt x="43765" y="90422"/>
                    <a:pt x="43765" y="90422"/>
                    <a:pt x="43765" y="90422"/>
                  </a:cubicBezTo>
                  <a:lnTo>
                    <a:pt x="35336" y="90422"/>
                  </a:lnTo>
                  <a:lnTo>
                    <a:pt x="35336" y="35291"/>
                  </a:lnTo>
                  <a:lnTo>
                    <a:pt x="38740" y="35291"/>
                  </a:lnTo>
                  <a:cubicBezTo>
                    <a:pt x="38821" y="35291"/>
                    <a:pt x="38821" y="35291"/>
                    <a:pt x="38902" y="35291"/>
                  </a:cubicBezTo>
                  <a:cubicBezTo>
                    <a:pt x="45224" y="35210"/>
                    <a:pt x="52356" y="34804"/>
                    <a:pt x="56976" y="30183"/>
                  </a:cubicBezTo>
                  <a:cubicBezTo>
                    <a:pt x="62244" y="24913"/>
                    <a:pt x="65324" y="21022"/>
                    <a:pt x="71889" y="17860"/>
                  </a:cubicBezTo>
                  <a:lnTo>
                    <a:pt x="92718" y="8779"/>
                  </a:lnTo>
                  <a:cubicBezTo>
                    <a:pt x="99931" y="7158"/>
                    <a:pt x="104956" y="12590"/>
                    <a:pt x="108117" y="19481"/>
                  </a:cubicBezTo>
                  <a:cubicBezTo>
                    <a:pt x="108117" y="19562"/>
                    <a:pt x="118328" y="41858"/>
                    <a:pt x="118409" y="41939"/>
                  </a:cubicBezTo>
                  <a:cubicBezTo>
                    <a:pt x="120679" y="46641"/>
                    <a:pt x="115735" y="50695"/>
                    <a:pt x="112250" y="49641"/>
                  </a:cubicBezTo>
                  <a:cubicBezTo>
                    <a:pt x="109332" y="48992"/>
                    <a:pt x="109656" y="48587"/>
                    <a:pt x="91583" y="25643"/>
                  </a:cubicBezTo>
                  <a:cubicBezTo>
                    <a:pt x="90124" y="23778"/>
                    <a:pt x="87449" y="23454"/>
                    <a:pt x="85586" y="24913"/>
                  </a:cubicBezTo>
                  <a:cubicBezTo>
                    <a:pt x="83721" y="26373"/>
                    <a:pt x="83397" y="29048"/>
                    <a:pt x="84856" y="30913"/>
                  </a:cubicBezTo>
                  <a:lnTo>
                    <a:pt x="84937" y="30994"/>
                  </a:lnTo>
                  <a:cubicBezTo>
                    <a:pt x="84937" y="30994"/>
                    <a:pt x="84937" y="30994"/>
                    <a:pt x="84937" y="31075"/>
                  </a:cubicBezTo>
                  <a:cubicBezTo>
                    <a:pt x="84937" y="31156"/>
                    <a:pt x="84856" y="40642"/>
                    <a:pt x="75049" y="47128"/>
                  </a:cubicBezTo>
                  <a:cubicBezTo>
                    <a:pt x="73104" y="48425"/>
                    <a:pt x="72537" y="51100"/>
                    <a:pt x="73834" y="53046"/>
                  </a:cubicBezTo>
                  <a:cubicBezTo>
                    <a:pt x="75130" y="54992"/>
                    <a:pt x="77805" y="55559"/>
                    <a:pt x="79750" y="54262"/>
                  </a:cubicBezTo>
                  <a:cubicBezTo>
                    <a:pt x="86477" y="49803"/>
                    <a:pt x="89881" y="44128"/>
                    <a:pt x="91583" y="39588"/>
                  </a:cubicBezTo>
                  <a:lnTo>
                    <a:pt x="97986" y="47695"/>
                  </a:lnTo>
                  <a:cubicBezTo>
                    <a:pt x="93528" y="50046"/>
                    <a:pt x="90529" y="54668"/>
                    <a:pt x="90529" y="60019"/>
                  </a:cubicBezTo>
                  <a:cubicBezTo>
                    <a:pt x="90529" y="63829"/>
                    <a:pt x="92069" y="67234"/>
                    <a:pt x="94501" y="69748"/>
                  </a:cubicBezTo>
                  <a:cubicBezTo>
                    <a:pt x="92069" y="72261"/>
                    <a:pt x="90529" y="75666"/>
                    <a:pt x="90529" y="79477"/>
                  </a:cubicBezTo>
                  <a:cubicBezTo>
                    <a:pt x="90529" y="83287"/>
                    <a:pt x="92069" y="86692"/>
                    <a:pt x="94501" y="89206"/>
                  </a:cubicBezTo>
                  <a:cubicBezTo>
                    <a:pt x="92069" y="91719"/>
                    <a:pt x="90529" y="95124"/>
                    <a:pt x="90529" y="98935"/>
                  </a:cubicBezTo>
                  <a:cubicBezTo>
                    <a:pt x="90529" y="100881"/>
                    <a:pt x="90935" y="102664"/>
                    <a:pt x="91664" y="104367"/>
                  </a:cubicBezTo>
                  <a:lnTo>
                    <a:pt x="73996" y="104367"/>
                  </a:lnTo>
                  <a:close/>
                  <a:moveTo>
                    <a:pt x="104632" y="104367"/>
                  </a:moveTo>
                  <a:cubicBezTo>
                    <a:pt x="101633" y="104367"/>
                    <a:pt x="99201" y="101934"/>
                    <a:pt x="99201" y="98935"/>
                  </a:cubicBezTo>
                  <a:cubicBezTo>
                    <a:pt x="99201" y="95935"/>
                    <a:pt x="101633" y="93503"/>
                    <a:pt x="104632" y="93503"/>
                  </a:cubicBezTo>
                  <a:lnTo>
                    <a:pt x="136321" y="93503"/>
                  </a:lnTo>
                  <a:cubicBezTo>
                    <a:pt x="139157" y="93503"/>
                    <a:pt x="141589" y="95692"/>
                    <a:pt x="141751" y="98691"/>
                  </a:cubicBezTo>
                  <a:cubicBezTo>
                    <a:pt x="141913" y="101934"/>
                    <a:pt x="139239" y="104448"/>
                    <a:pt x="136078" y="104448"/>
                  </a:cubicBezTo>
                  <a:lnTo>
                    <a:pt x="104632" y="104448"/>
                  </a:lnTo>
                  <a:close/>
                  <a:moveTo>
                    <a:pt x="155934" y="104367"/>
                  </a:moveTo>
                  <a:cubicBezTo>
                    <a:pt x="152936" y="104367"/>
                    <a:pt x="150261" y="102016"/>
                    <a:pt x="150261" y="98935"/>
                  </a:cubicBezTo>
                  <a:cubicBezTo>
                    <a:pt x="150261" y="95935"/>
                    <a:pt x="152692" y="93503"/>
                    <a:pt x="155691" y="93503"/>
                  </a:cubicBezTo>
                  <a:lnTo>
                    <a:pt x="187380" y="93503"/>
                  </a:lnTo>
                  <a:cubicBezTo>
                    <a:pt x="190379" y="93503"/>
                    <a:pt x="192810" y="95935"/>
                    <a:pt x="192810" y="98935"/>
                  </a:cubicBezTo>
                  <a:cubicBezTo>
                    <a:pt x="192810" y="101934"/>
                    <a:pt x="190379" y="104367"/>
                    <a:pt x="187380" y="104367"/>
                  </a:cubicBezTo>
                  <a:lnTo>
                    <a:pt x="155934" y="104367"/>
                  </a:lnTo>
                  <a:close/>
                  <a:moveTo>
                    <a:pt x="248328" y="90503"/>
                  </a:moveTo>
                  <a:cubicBezTo>
                    <a:pt x="239980" y="90503"/>
                    <a:pt x="235603" y="94719"/>
                    <a:pt x="232118" y="98124"/>
                  </a:cubicBezTo>
                  <a:cubicBezTo>
                    <a:pt x="228633" y="101529"/>
                    <a:pt x="225553" y="104448"/>
                    <a:pt x="218097" y="104448"/>
                  </a:cubicBezTo>
                  <a:cubicBezTo>
                    <a:pt x="218097" y="104448"/>
                    <a:pt x="218097" y="104448"/>
                    <a:pt x="218097" y="104448"/>
                  </a:cubicBezTo>
                  <a:lnTo>
                    <a:pt x="200348" y="104448"/>
                  </a:lnTo>
                  <a:cubicBezTo>
                    <a:pt x="201077" y="102745"/>
                    <a:pt x="201483" y="100962"/>
                    <a:pt x="201483" y="99016"/>
                  </a:cubicBezTo>
                  <a:cubicBezTo>
                    <a:pt x="201483" y="95286"/>
                    <a:pt x="199943" y="91800"/>
                    <a:pt x="197511" y="89287"/>
                  </a:cubicBezTo>
                  <a:cubicBezTo>
                    <a:pt x="199943" y="86773"/>
                    <a:pt x="201483" y="83368"/>
                    <a:pt x="201483" y="79558"/>
                  </a:cubicBezTo>
                  <a:cubicBezTo>
                    <a:pt x="201483" y="75747"/>
                    <a:pt x="199943" y="72342"/>
                    <a:pt x="197511" y="69829"/>
                  </a:cubicBezTo>
                  <a:cubicBezTo>
                    <a:pt x="199943" y="67315"/>
                    <a:pt x="201483" y="63910"/>
                    <a:pt x="201483" y="60100"/>
                  </a:cubicBezTo>
                  <a:cubicBezTo>
                    <a:pt x="201483" y="54749"/>
                    <a:pt x="198484" y="50128"/>
                    <a:pt x="194026" y="47776"/>
                  </a:cubicBezTo>
                  <a:lnTo>
                    <a:pt x="200429" y="39669"/>
                  </a:lnTo>
                  <a:cubicBezTo>
                    <a:pt x="202131" y="44290"/>
                    <a:pt x="205616" y="49884"/>
                    <a:pt x="212262" y="54343"/>
                  </a:cubicBezTo>
                  <a:cubicBezTo>
                    <a:pt x="214207" y="55641"/>
                    <a:pt x="216881" y="55154"/>
                    <a:pt x="218178" y="53127"/>
                  </a:cubicBezTo>
                  <a:cubicBezTo>
                    <a:pt x="219475" y="51182"/>
                    <a:pt x="218989" y="48506"/>
                    <a:pt x="216963" y="47209"/>
                  </a:cubicBezTo>
                  <a:cubicBezTo>
                    <a:pt x="207399" y="40804"/>
                    <a:pt x="207075" y="31561"/>
                    <a:pt x="207075" y="31075"/>
                  </a:cubicBezTo>
                  <a:cubicBezTo>
                    <a:pt x="207075" y="31075"/>
                    <a:pt x="207075" y="31075"/>
                    <a:pt x="207075" y="31075"/>
                  </a:cubicBezTo>
                  <a:lnTo>
                    <a:pt x="207156" y="30994"/>
                  </a:lnTo>
                  <a:cubicBezTo>
                    <a:pt x="208615" y="29129"/>
                    <a:pt x="208290" y="26454"/>
                    <a:pt x="206427" y="24994"/>
                  </a:cubicBezTo>
                  <a:cubicBezTo>
                    <a:pt x="204562" y="23535"/>
                    <a:pt x="201888" y="23859"/>
                    <a:pt x="200429" y="25724"/>
                  </a:cubicBezTo>
                  <a:cubicBezTo>
                    <a:pt x="181788" y="49317"/>
                    <a:pt x="182436" y="49317"/>
                    <a:pt x="179438" y="49803"/>
                  </a:cubicBezTo>
                  <a:cubicBezTo>
                    <a:pt x="175791" y="50371"/>
                    <a:pt x="171495" y="46641"/>
                    <a:pt x="173684" y="41939"/>
                  </a:cubicBezTo>
                  <a:lnTo>
                    <a:pt x="177898" y="32777"/>
                  </a:lnTo>
                  <a:cubicBezTo>
                    <a:pt x="184625" y="18022"/>
                    <a:pt x="185192" y="16076"/>
                    <a:pt x="188191" y="12752"/>
                  </a:cubicBezTo>
                  <a:cubicBezTo>
                    <a:pt x="191514" y="9104"/>
                    <a:pt x="195161" y="7887"/>
                    <a:pt x="199294" y="8779"/>
                  </a:cubicBezTo>
                  <a:lnTo>
                    <a:pt x="220123" y="17860"/>
                  </a:lnTo>
                  <a:cubicBezTo>
                    <a:pt x="226769" y="21103"/>
                    <a:pt x="229849" y="24913"/>
                    <a:pt x="235036" y="30183"/>
                  </a:cubicBezTo>
                  <a:cubicBezTo>
                    <a:pt x="239656" y="34804"/>
                    <a:pt x="246788" y="35291"/>
                    <a:pt x="253109" y="35291"/>
                  </a:cubicBezTo>
                  <a:cubicBezTo>
                    <a:pt x="253191" y="35291"/>
                    <a:pt x="253191" y="35291"/>
                    <a:pt x="253272" y="35291"/>
                  </a:cubicBezTo>
                  <a:lnTo>
                    <a:pt x="256675" y="35291"/>
                  </a:lnTo>
                  <a:lnTo>
                    <a:pt x="256675" y="90422"/>
                  </a:lnTo>
                  <a:lnTo>
                    <a:pt x="248328" y="90422"/>
                  </a:lnTo>
                  <a:cubicBezTo>
                    <a:pt x="248328" y="90503"/>
                    <a:pt x="248328" y="90503"/>
                    <a:pt x="248328" y="90503"/>
                  </a:cubicBezTo>
                  <a:lnTo>
                    <a:pt x="248328" y="905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14" name="Google Shape;714;p48"/>
          <p:cNvGrpSpPr/>
          <p:nvPr/>
        </p:nvGrpSpPr>
        <p:grpSpPr>
          <a:xfrm>
            <a:off x="4052568" y="2662861"/>
            <a:ext cx="310311" cy="360038"/>
            <a:chOff x="4983435" y="3443545"/>
            <a:chExt cx="251488" cy="291789"/>
          </a:xfrm>
        </p:grpSpPr>
        <p:sp>
          <p:nvSpPr>
            <p:cNvPr id="715" name="Google Shape;715;p48"/>
            <p:cNvSpPr/>
            <p:nvPr/>
          </p:nvSpPr>
          <p:spPr>
            <a:xfrm>
              <a:off x="5162751" y="3560090"/>
              <a:ext cx="51059" cy="40861"/>
            </a:xfrm>
            <a:custGeom>
              <a:rect b="b" l="l" r="r" t="t"/>
              <a:pathLst>
                <a:path extrusionOk="0" h="40861" w="51059">
                  <a:moveTo>
                    <a:pt x="21923" y="8716"/>
                  </a:moveTo>
                  <a:cubicBezTo>
                    <a:pt x="16898" y="3689"/>
                    <a:pt x="8794" y="3689"/>
                    <a:pt x="3769" y="8716"/>
                  </a:cubicBezTo>
                  <a:cubicBezTo>
                    <a:pt x="-1256" y="13742"/>
                    <a:pt x="-1256" y="21850"/>
                    <a:pt x="3769" y="26876"/>
                  </a:cubicBezTo>
                  <a:lnTo>
                    <a:pt x="13981" y="37092"/>
                  </a:lnTo>
                  <a:cubicBezTo>
                    <a:pt x="19006" y="42119"/>
                    <a:pt x="27110" y="42119"/>
                    <a:pt x="32135" y="37092"/>
                  </a:cubicBezTo>
                  <a:lnTo>
                    <a:pt x="47291" y="21931"/>
                  </a:lnTo>
                  <a:cubicBezTo>
                    <a:pt x="52316" y="16904"/>
                    <a:pt x="52316" y="8797"/>
                    <a:pt x="47291" y="3770"/>
                  </a:cubicBezTo>
                  <a:cubicBezTo>
                    <a:pt x="42266" y="-1257"/>
                    <a:pt x="34161" y="-1257"/>
                    <a:pt x="29136" y="3770"/>
                  </a:cubicBezTo>
                  <a:lnTo>
                    <a:pt x="22977" y="9932"/>
                  </a:lnTo>
                  <a:lnTo>
                    <a:pt x="21923" y="8716"/>
                  </a:lnTo>
                  <a:close/>
                  <a:moveTo>
                    <a:pt x="35215" y="9689"/>
                  </a:moveTo>
                  <a:cubicBezTo>
                    <a:pt x="36917" y="7986"/>
                    <a:pt x="39592" y="7986"/>
                    <a:pt x="41293" y="9689"/>
                  </a:cubicBezTo>
                  <a:cubicBezTo>
                    <a:pt x="42995" y="11391"/>
                    <a:pt x="42995" y="14066"/>
                    <a:pt x="41293" y="15769"/>
                  </a:cubicBezTo>
                  <a:lnTo>
                    <a:pt x="26138" y="30930"/>
                  </a:lnTo>
                  <a:cubicBezTo>
                    <a:pt x="24436" y="32633"/>
                    <a:pt x="21761" y="32633"/>
                    <a:pt x="20059" y="30930"/>
                  </a:cubicBezTo>
                  <a:lnTo>
                    <a:pt x="9847" y="20715"/>
                  </a:lnTo>
                  <a:cubicBezTo>
                    <a:pt x="8145" y="19012"/>
                    <a:pt x="8145" y="16337"/>
                    <a:pt x="9847" y="14634"/>
                  </a:cubicBezTo>
                  <a:cubicBezTo>
                    <a:pt x="11549" y="12931"/>
                    <a:pt x="14224" y="12931"/>
                    <a:pt x="15926" y="14634"/>
                  </a:cubicBezTo>
                  <a:lnTo>
                    <a:pt x="20059" y="18769"/>
                  </a:lnTo>
                  <a:cubicBezTo>
                    <a:pt x="21761" y="20471"/>
                    <a:pt x="24436" y="20471"/>
                    <a:pt x="26138" y="18769"/>
                  </a:cubicBezTo>
                  <a:lnTo>
                    <a:pt x="35215" y="968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16" name="Google Shape;716;p48"/>
            <p:cNvSpPr/>
            <p:nvPr/>
          </p:nvSpPr>
          <p:spPr>
            <a:xfrm>
              <a:off x="5008681" y="3519148"/>
              <a:ext cx="51130" cy="40942"/>
            </a:xfrm>
            <a:custGeom>
              <a:rect b="b" l="l" r="r" t="t"/>
              <a:pathLst>
                <a:path extrusionOk="0" h="40942" w="51130">
                  <a:moveTo>
                    <a:pt x="47372" y="3770"/>
                  </a:moveTo>
                  <a:cubicBezTo>
                    <a:pt x="42347" y="-1257"/>
                    <a:pt x="34242" y="-1257"/>
                    <a:pt x="29217" y="3770"/>
                  </a:cubicBezTo>
                  <a:lnTo>
                    <a:pt x="23058" y="9932"/>
                  </a:lnTo>
                  <a:lnTo>
                    <a:pt x="21923" y="8797"/>
                  </a:lnTo>
                  <a:cubicBezTo>
                    <a:pt x="16898" y="3770"/>
                    <a:pt x="8794" y="3770"/>
                    <a:pt x="3769" y="8797"/>
                  </a:cubicBezTo>
                  <a:cubicBezTo>
                    <a:pt x="-1256" y="13823"/>
                    <a:pt x="-1256" y="21931"/>
                    <a:pt x="3769" y="26957"/>
                  </a:cubicBezTo>
                  <a:lnTo>
                    <a:pt x="13981" y="37173"/>
                  </a:lnTo>
                  <a:cubicBezTo>
                    <a:pt x="19005" y="42199"/>
                    <a:pt x="27110" y="42199"/>
                    <a:pt x="32135" y="37173"/>
                  </a:cubicBezTo>
                  <a:lnTo>
                    <a:pt x="47291" y="22012"/>
                  </a:lnTo>
                  <a:cubicBezTo>
                    <a:pt x="52397" y="16904"/>
                    <a:pt x="52397" y="8715"/>
                    <a:pt x="47372" y="3770"/>
                  </a:cubicBezTo>
                  <a:lnTo>
                    <a:pt x="47372" y="3770"/>
                  </a:lnTo>
                  <a:close/>
                  <a:moveTo>
                    <a:pt x="41374" y="15850"/>
                  </a:moveTo>
                  <a:lnTo>
                    <a:pt x="26219" y="31011"/>
                  </a:lnTo>
                  <a:cubicBezTo>
                    <a:pt x="24517" y="32714"/>
                    <a:pt x="21842" y="32714"/>
                    <a:pt x="20140" y="31011"/>
                  </a:cubicBezTo>
                  <a:lnTo>
                    <a:pt x="9928" y="20796"/>
                  </a:lnTo>
                  <a:cubicBezTo>
                    <a:pt x="8226" y="19093"/>
                    <a:pt x="8226" y="16418"/>
                    <a:pt x="9928" y="14715"/>
                  </a:cubicBezTo>
                  <a:cubicBezTo>
                    <a:pt x="11630" y="13012"/>
                    <a:pt x="14305" y="13012"/>
                    <a:pt x="16007" y="14715"/>
                  </a:cubicBezTo>
                  <a:lnTo>
                    <a:pt x="20140" y="18850"/>
                  </a:lnTo>
                  <a:cubicBezTo>
                    <a:pt x="21842" y="20552"/>
                    <a:pt x="24517" y="20552"/>
                    <a:pt x="26219" y="18850"/>
                  </a:cubicBezTo>
                  <a:lnTo>
                    <a:pt x="35377" y="9688"/>
                  </a:lnTo>
                  <a:cubicBezTo>
                    <a:pt x="37079" y="7986"/>
                    <a:pt x="39753" y="7986"/>
                    <a:pt x="41456" y="9688"/>
                  </a:cubicBezTo>
                  <a:cubicBezTo>
                    <a:pt x="42996" y="11472"/>
                    <a:pt x="42996" y="14148"/>
                    <a:pt x="41374" y="15850"/>
                  </a:cubicBezTo>
                  <a:lnTo>
                    <a:pt x="41374" y="158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17" name="Google Shape;717;p48"/>
            <p:cNvSpPr/>
            <p:nvPr/>
          </p:nvSpPr>
          <p:spPr>
            <a:xfrm>
              <a:off x="5075423" y="3528836"/>
              <a:ext cx="91826" cy="8593"/>
            </a:xfrm>
            <a:custGeom>
              <a:rect b="b" l="l" r="r" t="t"/>
              <a:pathLst>
                <a:path extrusionOk="0" h="8593" w="91826">
                  <a:moveTo>
                    <a:pt x="0" y="4297"/>
                  </a:moveTo>
                  <a:cubicBezTo>
                    <a:pt x="0" y="6648"/>
                    <a:pt x="1945" y="8594"/>
                    <a:pt x="4295" y="8594"/>
                  </a:cubicBezTo>
                  <a:lnTo>
                    <a:pt x="87531" y="8594"/>
                  </a:lnTo>
                  <a:cubicBezTo>
                    <a:pt x="89881" y="8594"/>
                    <a:pt x="91826" y="6648"/>
                    <a:pt x="91826" y="4297"/>
                  </a:cubicBezTo>
                  <a:cubicBezTo>
                    <a:pt x="91826" y="1946"/>
                    <a:pt x="89881" y="0"/>
                    <a:pt x="87531" y="0"/>
                  </a:cubicBezTo>
                  <a:lnTo>
                    <a:pt x="4295" y="0"/>
                  </a:lnTo>
                  <a:cubicBezTo>
                    <a:pt x="1945" y="81"/>
                    <a:pt x="0" y="1946"/>
                    <a:pt x="0" y="4297"/>
                  </a:cubicBezTo>
                  <a:lnTo>
                    <a:pt x="0" y="42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18" name="Google Shape;718;p48"/>
            <p:cNvSpPr/>
            <p:nvPr/>
          </p:nvSpPr>
          <p:spPr>
            <a:xfrm>
              <a:off x="5008681" y="3566657"/>
              <a:ext cx="51130" cy="40943"/>
            </a:xfrm>
            <a:custGeom>
              <a:rect b="b" l="l" r="r" t="t"/>
              <a:pathLst>
                <a:path extrusionOk="0" h="40943" w="51130">
                  <a:moveTo>
                    <a:pt x="47372" y="3770"/>
                  </a:moveTo>
                  <a:cubicBezTo>
                    <a:pt x="42347" y="-1257"/>
                    <a:pt x="34242" y="-1257"/>
                    <a:pt x="29217" y="3770"/>
                  </a:cubicBezTo>
                  <a:lnTo>
                    <a:pt x="23058" y="9932"/>
                  </a:lnTo>
                  <a:lnTo>
                    <a:pt x="21923" y="8797"/>
                  </a:lnTo>
                  <a:cubicBezTo>
                    <a:pt x="16898" y="3770"/>
                    <a:pt x="8794" y="3770"/>
                    <a:pt x="3769" y="8797"/>
                  </a:cubicBezTo>
                  <a:cubicBezTo>
                    <a:pt x="-1256" y="13823"/>
                    <a:pt x="-1256" y="21931"/>
                    <a:pt x="3769" y="26958"/>
                  </a:cubicBezTo>
                  <a:lnTo>
                    <a:pt x="13981" y="37173"/>
                  </a:lnTo>
                  <a:cubicBezTo>
                    <a:pt x="19005" y="42200"/>
                    <a:pt x="27110" y="42200"/>
                    <a:pt x="32135" y="37173"/>
                  </a:cubicBezTo>
                  <a:lnTo>
                    <a:pt x="47291" y="22012"/>
                  </a:lnTo>
                  <a:cubicBezTo>
                    <a:pt x="52397" y="16823"/>
                    <a:pt x="52397" y="8716"/>
                    <a:pt x="47372" y="3770"/>
                  </a:cubicBezTo>
                  <a:lnTo>
                    <a:pt x="47372" y="3770"/>
                  </a:lnTo>
                  <a:close/>
                  <a:moveTo>
                    <a:pt x="41374" y="15850"/>
                  </a:moveTo>
                  <a:lnTo>
                    <a:pt x="26219" y="31011"/>
                  </a:lnTo>
                  <a:cubicBezTo>
                    <a:pt x="24517" y="32714"/>
                    <a:pt x="21842" y="32714"/>
                    <a:pt x="20140" y="31011"/>
                  </a:cubicBezTo>
                  <a:lnTo>
                    <a:pt x="9928" y="20796"/>
                  </a:lnTo>
                  <a:cubicBezTo>
                    <a:pt x="8226" y="19093"/>
                    <a:pt x="8226" y="16418"/>
                    <a:pt x="9928" y="14715"/>
                  </a:cubicBezTo>
                  <a:cubicBezTo>
                    <a:pt x="11630" y="13013"/>
                    <a:pt x="14305" y="13013"/>
                    <a:pt x="16007" y="14715"/>
                  </a:cubicBezTo>
                  <a:lnTo>
                    <a:pt x="20140" y="18850"/>
                  </a:lnTo>
                  <a:cubicBezTo>
                    <a:pt x="21842" y="20553"/>
                    <a:pt x="24517" y="20553"/>
                    <a:pt x="26219" y="18850"/>
                  </a:cubicBezTo>
                  <a:lnTo>
                    <a:pt x="35377" y="9689"/>
                  </a:lnTo>
                  <a:cubicBezTo>
                    <a:pt x="38052" y="7013"/>
                    <a:pt x="42671" y="8959"/>
                    <a:pt x="42671" y="12688"/>
                  </a:cubicBezTo>
                  <a:cubicBezTo>
                    <a:pt x="42590" y="13986"/>
                    <a:pt x="42185" y="15040"/>
                    <a:pt x="41374" y="15850"/>
                  </a:cubicBezTo>
                  <a:lnTo>
                    <a:pt x="41374" y="158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19" name="Google Shape;719;p48"/>
            <p:cNvSpPr/>
            <p:nvPr/>
          </p:nvSpPr>
          <p:spPr>
            <a:xfrm>
              <a:off x="5008681" y="3614168"/>
              <a:ext cx="51130" cy="40942"/>
            </a:xfrm>
            <a:custGeom>
              <a:rect b="b" l="l" r="r" t="t"/>
              <a:pathLst>
                <a:path extrusionOk="0" h="40942" w="51130">
                  <a:moveTo>
                    <a:pt x="47372" y="3770"/>
                  </a:moveTo>
                  <a:cubicBezTo>
                    <a:pt x="42347" y="-1257"/>
                    <a:pt x="34242" y="-1257"/>
                    <a:pt x="29217" y="3770"/>
                  </a:cubicBezTo>
                  <a:lnTo>
                    <a:pt x="23058" y="9932"/>
                  </a:lnTo>
                  <a:lnTo>
                    <a:pt x="21923" y="8797"/>
                  </a:lnTo>
                  <a:cubicBezTo>
                    <a:pt x="16898" y="3770"/>
                    <a:pt x="8794" y="3770"/>
                    <a:pt x="3769" y="8797"/>
                  </a:cubicBezTo>
                  <a:cubicBezTo>
                    <a:pt x="-1256" y="13823"/>
                    <a:pt x="-1256" y="21931"/>
                    <a:pt x="3769" y="26957"/>
                  </a:cubicBezTo>
                  <a:lnTo>
                    <a:pt x="13981" y="37173"/>
                  </a:lnTo>
                  <a:cubicBezTo>
                    <a:pt x="19005" y="42199"/>
                    <a:pt x="27110" y="42199"/>
                    <a:pt x="32135" y="37173"/>
                  </a:cubicBezTo>
                  <a:lnTo>
                    <a:pt x="47291" y="22012"/>
                  </a:lnTo>
                  <a:cubicBezTo>
                    <a:pt x="52397" y="16823"/>
                    <a:pt x="52397" y="8715"/>
                    <a:pt x="47372" y="3770"/>
                  </a:cubicBezTo>
                  <a:lnTo>
                    <a:pt x="47372" y="3770"/>
                  </a:lnTo>
                  <a:close/>
                  <a:moveTo>
                    <a:pt x="41374" y="15850"/>
                  </a:moveTo>
                  <a:lnTo>
                    <a:pt x="26219" y="31011"/>
                  </a:lnTo>
                  <a:cubicBezTo>
                    <a:pt x="24517" y="32714"/>
                    <a:pt x="21842" y="32714"/>
                    <a:pt x="20140" y="31011"/>
                  </a:cubicBezTo>
                  <a:lnTo>
                    <a:pt x="9928" y="20796"/>
                  </a:lnTo>
                  <a:cubicBezTo>
                    <a:pt x="8226" y="19093"/>
                    <a:pt x="8226" y="16418"/>
                    <a:pt x="9928" y="14715"/>
                  </a:cubicBezTo>
                  <a:cubicBezTo>
                    <a:pt x="11630" y="13012"/>
                    <a:pt x="14305" y="13012"/>
                    <a:pt x="16007" y="14715"/>
                  </a:cubicBezTo>
                  <a:lnTo>
                    <a:pt x="20140" y="18850"/>
                  </a:lnTo>
                  <a:cubicBezTo>
                    <a:pt x="21842" y="20552"/>
                    <a:pt x="24517" y="20552"/>
                    <a:pt x="26219" y="18850"/>
                  </a:cubicBezTo>
                  <a:lnTo>
                    <a:pt x="35377" y="9688"/>
                  </a:lnTo>
                  <a:cubicBezTo>
                    <a:pt x="37079" y="7986"/>
                    <a:pt x="39753" y="7986"/>
                    <a:pt x="41456" y="9688"/>
                  </a:cubicBezTo>
                  <a:cubicBezTo>
                    <a:pt x="42996" y="11472"/>
                    <a:pt x="42996" y="14148"/>
                    <a:pt x="41374" y="15850"/>
                  </a:cubicBezTo>
                  <a:lnTo>
                    <a:pt x="41374" y="158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20" name="Google Shape;720;p48"/>
            <p:cNvSpPr/>
            <p:nvPr/>
          </p:nvSpPr>
          <p:spPr>
            <a:xfrm>
              <a:off x="5075342" y="3622315"/>
              <a:ext cx="91826" cy="8593"/>
            </a:xfrm>
            <a:custGeom>
              <a:rect b="b" l="l" r="r" t="t"/>
              <a:pathLst>
                <a:path extrusionOk="0" h="8593" w="91826">
                  <a:moveTo>
                    <a:pt x="87531" y="0"/>
                  </a:moveTo>
                  <a:lnTo>
                    <a:pt x="4295" y="0"/>
                  </a:lnTo>
                  <a:cubicBezTo>
                    <a:pt x="1945" y="0"/>
                    <a:pt x="0" y="1946"/>
                    <a:pt x="0" y="4297"/>
                  </a:cubicBezTo>
                  <a:cubicBezTo>
                    <a:pt x="0" y="6648"/>
                    <a:pt x="1945" y="8594"/>
                    <a:pt x="4295" y="8594"/>
                  </a:cubicBezTo>
                  <a:lnTo>
                    <a:pt x="87531" y="8594"/>
                  </a:lnTo>
                  <a:cubicBezTo>
                    <a:pt x="89881" y="8594"/>
                    <a:pt x="91826" y="6648"/>
                    <a:pt x="91826" y="4297"/>
                  </a:cubicBezTo>
                  <a:cubicBezTo>
                    <a:pt x="91826" y="1946"/>
                    <a:pt x="89962" y="0"/>
                    <a:pt x="87531" y="0"/>
                  </a:cubicBezTo>
                  <a:lnTo>
                    <a:pt x="8753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21" name="Google Shape;721;p48"/>
            <p:cNvSpPr/>
            <p:nvPr/>
          </p:nvSpPr>
          <p:spPr>
            <a:xfrm>
              <a:off x="5075342" y="3645665"/>
              <a:ext cx="91826" cy="8593"/>
            </a:xfrm>
            <a:custGeom>
              <a:rect b="b" l="l" r="r" t="t"/>
              <a:pathLst>
                <a:path extrusionOk="0" h="8593" w="91826">
                  <a:moveTo>
                    <a:pt x="87531" y="0"/>
                  </a:moveTo>
                  <a:lnTo>
                    <a:pt x="4295" y="0"/>
                  </a:lnTo>
                  <a:cubicBezTo>
                    <a:pt x="1945" y="0"/>
                    <a:pt x="0" y="1946"/>
                    <a:pt x="0" y="4297"/>
                  </a:cubicBezTo>
                  <a:cubicBezTo>
                    <a:pt x="0" y="6648"/>
                    <a:pt x="1945" y="8594"/>
                    <a:pt x="4295" y="8594"/>
                  </a:cubicBezTo>
                  <a:lnTo>
                    <a:pt x="87531" y="8594"/>
                  </a:lnTo>
                  <a:cubicBezTo>
                    <a:pt x="89881" y="8594"/>
                    <a:pt x="91826" y="6648"/>
                    <a:pt x="91826" y="4297"/>
                  </a:cubicBezTo>
                  <a:cubicBezTo>
                    <a:pt x="91826" y="1946"/>
                    <a:pt x="89962" y="0"/>
                    <a:pt x="87531" y="0"/>
                  </a:cubicBezTo>
                  <a:lnTo>
                    <a:pt x="8753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22" name="Google Shape;722;p48"/>
            <p:cNvSpPr/>
            <p:nvPr/>
          </p:nvSpPr>
          <p:spPr>
            <a:xfrm>
              <a:off x="5008762" y="3661667"/>
              <a:ext cx="51059" cy="40872"/>
            </a:xfrm>
            <a:custGeom>
              <a:rect b="b" l="l" r="r" t="t"/>
              <a:pathLst>
                <a:path extrusionOk="0" h="40872" w="51059">
                  <a:moveTo>
                    <a:pt x="29218" y="3699"/>
                  </a:moveTo>
                  <a:lnTo>
                    <a:pt x="23058" y="9861"/>
                  </a:lnTo>
                  <a:lnTo>
                    <a:pt x="21923" y="8726"/>
                  </a:lnTo>
                  <a:cubicBezTo>
                    <a:pt x="16898" y="3699"/>
                    <a:pt x="8794" y="3699"/>
                    <a:pt x="3769" y="8726"/>
                  </a:cubicBezTo>
                  <a:cubicBezTo>
                    <a:pt x="-1256" y="13752"/>
                    <a:pt x="-1256" y="21860"/>
                    <a:pt x="3769" y="26887"/>
                  </a:cubicBezTo>
                  <a:lnTo>
                    <a:pt x="13981" y="37102"/>
                  </a:lnTo>
                  <a:cubicBezTo>
                    <a:pt x="19006" y="42129"/>
                    <a:pt x="27110" y="42129"/>
                    <a:pt x="32135" y="37102"/>
                  </a:cubicBezTo>
                  <a:lnTo>
                    <a:pt x="47291" y="21941"/>
                  </a:lnTo>
                  <a:cubicBezTo>
                    <a:pt x="52316" y="16914"/>
                    <a:pt x="52316" y="8807"/>
                    <a:pt x="47291" y="3780"/>
                  </a:cubicBezTo>
                  <a:cubicBezTo>
                    <a:pt x="42266" y="-1246"/>
                    <a:pt x="34161" y="-1246"/>
                    <a:pt x="29218" y="3699"/>
                  </a:cubicBezTo>
                  <a:lnTo>
                    <a:pt x="29218" y="3699"/>
                  </a:lnTo>
                  <a:close/>
                  <a:moveTo>
                    <a:pt x="41293" y="15860"/>
                  </a:moveTo>
                  <a:lnTo>
                    <a:pt x="26138" y="31022"/>
                  </a:lnTo>
                  <a:cubicBezTo>
                    <a:pt x="24436" y="32724"/>
                    <a:pt x="21761" y="32724"/>
                    <a:pt x="20059" y="31022"/>
                  </a:cubicBezTo>
                  <a:lnTo>
                    <a:pt x="9847" y="20806"/>
                  </a:lnTo>
                  <a:cubicBezTo>
                    <a:pt x="8145" y="19103"/>
                    <a:pt x="8145" y="16428"/>
                    <a:pt x="9847" y="14725"/>
                  </a:cubicBezTo>
                  <a:cubicBezTo>
                    <a:pt x="11549" y="13023"/>
                    <a:pt x="14224" y="13023"/>
                    <a:pt x="15926" y="14725"/>
                  </a:cubicBezTo>
                  <a:lnTo>
                    <a:pt x="20059" y="18860"/>
                  </a:lnTo>
                  <a:cubicBezTo>
                    <a:pt x="21761" y="20563"/>
                    <a:pt x="24436" y="20563"/>
                    <a:pt x="26138" y="18860"/>
                  </a:cubicBezTo>
                  <a:lnTo>
                    <a:pt x="35296" y="9699"/>
                  </a:lnTo>
                  <a:cubicBezTo>
                    <a:pt x="36998" y="7996"/>
                    <a:pt x="39672" y="7996"/>
                    <a:pt x="41375" y="9699"/>
                  </a:cubicBezTo>
                  <a:cubicBezTo>
                    <a:pt x="42914" y="11482"/>
                    <a:pt x="42914" y="14158"/>
                    <a:pt x="41293" y="15860"/>
                  </a:cubicBezTo>
                  <a:lnTo>
                    <a:pt x="41293" y="1586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23" name="Google Shape;723;p48"/>
            <p:cNvSpPr/>
            <p:nvPr/>
          </p:nvSpPr>
          <p:spPr>
            <a:xfrm>
              <a:off x="5075342" y="3669015"/>
              <a:ext cx="91826" cy="8593"/>
            </a:xfrm>
            <a:custGeom>
              <a:rect b="b" l="l" r="r" t="t"/>
              <a:pathLst>
                <a:path extrusionOk="0" h="8593" w="91826">
                  <a:moveTo>
                    <a:pt x="87531" y="0"/>
                  </a:moveTo>
                  <a:lnTo>
                    <a:pt x="4295" y="0"/>
                  </a:lnTo>
                  <a:cubicBezTo>
                    <a:pt x="1945" y="0"/>
                    <a:pt x="0" y="1946"/>
                    <a:pt x="0" y="4297"/>
                  </a:cubicBezTo>
                  <a:cubicBezTo>
                    <a:pt x="0" y="6648"/>
                    <a:pt x="1945" y="8594"/>
                    <a:pt x="4295" y="8594"/>
                  </a:cubicBezTo>
                  <a:lnTo>
                    <a:pt x="87531" y="8594"/>
                  </a:lnTo>
                  <a:cubicBezTo>
                    <a:pt x="89881" y="8594"/>
                    <a:pt x="91826" y="6648"/>
                    <a:pt x="91826" y="4297"/>
                  </a:cubicBezTo>
                  <a:cubicBezTo>
                    <a:pt x="91826" y="1946"/>
                    <a:pt x="89962" y="0"/>
                    <a:pt x="87531" y="0"/>
                  </a:cubicBezTo>
                  <a:lnTo>
                    <a:pt x="8753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24" name="Google Shape;724;p48"/>
            <p:cNvSpPr/>
            <p:nvPr/>
          </p:nvSpPr>
          <p:spPr>
            <a:xfrm>
              <a:off x="5048434" y="3485623"/>
              <a:ext cx="79020" cy="8593"/>
            </a:xfrm>
            <a:custGeom>
              <a:rect b="b" l="l" r="r" t="t"/>
              <a:pathLst>
                <a:path extrusionOk="0" h="8593" w="79020">
                  <a:moveTo>
                    <a:pt x="74725" y="0"/>
                  </a:moveTo>
                  <a:lnTo>
                    <a:pt x="4295" y="0"/>
                  </a:lnTo>
                  <a:cubicBezTo>
                    <a:pt x="1945" y="0"/>
                    <a:pt x="0" y="1946"/>
                    <a:pt x="0" y="4297"/>
                  </a:cubicBezTo>
                  <a:cubicBezTo>
                    <a:pt x="0" y="6648"/>
                    <a:pt x="1945" y="8594"/>
                    <a:pt x="4295" y="8594"/>
                  </a:cubicBezTo>
                  <a:lnTo>
                    <a:pt x="74725" y="8594"/>
                  </a:lnTo>
                  <a:cubicBezTo>
                    <a:pt x="77076" y="8594"/>
                    <a:pt x="79021" y="6648"/>
                    <a:pt x="79021" y="4297"/>
                  </a:cubicBezTo>
                  <a:cubicBezTo>
                    <a:pt x="79021" y="1946"/>
                    <a:pt x="77157" y="0"/>
                    <a:pt x="74725" y="0"/>
                  </a:cubicBezTo>
                  <a:lnTo>
                    <a:pt x="7472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25" name="Google Shape;725;p48"/>
            <p:cNvSpPr/>
            <p:nvPr/>
          </p:nvSpPr>
          <p:spPr>
            <a:xfrm>
              <a:off x="5075423" y="3443545"/>
              <a:ext cx="159500" cy="208849"/>
            </a:xfrm>
            <a:custGeom>
              <a:rect b="b" l="l" r="r" t="t"/>
              <a:pathLst>
                <a:path extrusionOk="0" h="208849" w="159500">
                  <a:moveTo>
                    <a:pt x="104875" y="0"/>
                  </a:moveTo>
                  <a:lnTo>
                    <a:pt x="24233" y="0"/>
                  </a:lnTo>
                  <a:cubicBezTo>
                    <a:pt x="21883" y="0"/>
                    <a:pt x="19937" y="1946"/>
                    <a:pt x="19937" y="4297"/>
                  </a:cubicBezTo>
                  <a:cubicBezTo>
                    <a:pt x="19937" y="6648"/>
                    <a:pt x="21883" y="8594"/>
                    <a:pt x="24233" y="8594"/>
                  </a:cubicBezTo>
                  <a:lnTo>
                    <a:pt x="104875" y="8594"/>
                  </a:lnTo>
                  <a:cubicBezTo>
                    <a:pt x="106901" y="8594"/>
                    <a:pt x="108603" y="10296"/>
                    <a:pt x="108603" y="12323"/>
                  </a:cubicBezTo>
                  <a:lnTo>
                    <a:pt x="108603" y="90642"/>
                  </a:lnTo>
                  <a:cubicBezTo>
                    <a:pt x="108360" y="90642"/>
                    <a:pt x="104307" y="91291"/>
                    <a:pt x="103902" y="91372"/>
                  </a:cubicBezTo>
                  <a:cubicBezTo>
                    <a:pt x="93042" y="93480"/>
                    <a:pt x="82992" y="99641"/>
                    <a:pt x="76022" y="108722"/>
                  </a:cubicBezTo>
                  <a:lnTo>
                    <a:pt x="4295" y="108722"/>
                  </a:lnTo>
                  <a:cubicBezTo>
                    <a:pt x="1945" y="108722"/>
                    <a:pt x="0" y="110667"/>
                    <a:pt x="0" y="113019"/>
                  </a:cubicBezTo>
                  <a:cubicBezTo>
                    <a:pt x="0" y="115370"/>
                    <a:pt x="1945" y="117316"/>
                    <a:pt x="4295" y="117316"/>
                  </a:cubicBezTo>
                  <a:lnTo>
                    <a:pt x="70835" y="117316"/>
                  </a:lnTo>
                  <a:cubicBezTo>
                    <a:pt x="68647" y="122099"/>
                    <a:pt x="67269" y="126558"/>
                    <a:pt x="66702" y="132152"/>
                  </a:cubicBezTo>
                  <a:lnTo>
                    <a:pt x="4295" y="132152"/>
                  </a:lnTo>
                  <a:cubicBezTo>
                    <a:pt x="1945" y="132152"/>
                    <a:pt x="0" y="134098"/>
                    <a:pt x="0" y="136449"/>
                  </a:cubicBezTo>
                  <a:cubicBezTo>
                    <a:pt x="0" y="138801"/>
                    <a:pt x="1945" y="140746"/>
                    <a:pt x="4295" y="140746"/>
                  </a:cubicBezTo>
                  <a:lnTo>
                    <a:pt x="66621" y="140746"/>
                  </a:lnTo>
                  <a:cubicBezTo>
                    <a:pt x="67026" y="145692"/>
                    <a:pt x="68160" y="150637"/>
                    <a:pt x="70349" y="155583"/>
                  </a:cubicBezTo>
                  <a:lnTo>
                    <a:pt x="4377" y="155583"/>
                  </a:lnTo>
                  <a:cubicBezTo>
                    <a:pt x="2026" y="155583"/>
                    <a:pt x="81" y="157529"/>
                    <a:pt x="81" y="159880"/>
                  </a:cubicBezTo>
                  <a:cubicBezTo>
                    <a:pt x="81" y="162231"/>
                    <a:pt x="2026" y="164177"/>
                    <a:pt x="4377" y="164177"/>
                  </a:cubicBezTo>
                  <a:lnTo>
                    <a:pt x="75293" y="164177"/>
                  </a:lnTo>
                  <a:cubicBezTo>
                    <a:pt x="83397" y="175447"/>
                    <a:pt x="95878" y="182176"/>
                    <a:pt x="108765" y="183392"/>
                  </a:cubicBezTo>
                  <a:lnTo>
                    <a:pt x="108765" y="204553"/>
                  </a:lnTo>
                  <a:cubicBezTo>
                    <a:pt x="108765" y="206904"/>
                    <a:pt x="110710" y="208850"/>
                    <a:pt x="113060" y="208850"/>
                  </a:cubicBezTo>
                  <a:cubicBezTo>
                    <a:pt x="115411" y="208850"/>
                    <a:pt x="117356" y="206904"/>
                    <a:pt x="117356" y="204553"/>
                  </a:cubicBezTo>
                  <a:lnTo>
                    <a:pt x="117356" y="183392"/>
                  </a:lnTo>
                  <a:cubicBezTo>
                    <a:pt x="140940" y="181203"/>
                    <a:pt x="159500" y="161339"/>
                    <a:pt x="159500" y="137098"/>
                  </a:cubicBezTo>
                  <a:cubicBezTo>
                    <a:pt x="159500" y="112938"/>
                    <a:pt x="140940" y="92993"/>
                    <a:pt x="117356" y="90804"/>
                  </a:cubicBezTo>
                  <a:lnTo>
                    <a:pt x="117356" y="12404"/>
                  </a:lnTo>
                  <a:cubicBezTo>
                    <a:pt x="117113" y="5513"/>
                    <a:pt x="111602" y="0"/>
                    <a:pt x="104875" y="0"/>
                  </a:cubicBezTo>
                  <a:lnTo>
                    <a:pt x="104875" y="0"/>
                  </a:lnTo>
                  <a:close/>
                  <a:moveTo>
                    <a:pt x="150747" y="136855"/>
                  </a:moveTo>
                  <a:cubicBezTo>
                    <a:pt x="150747" y="157772"/>
                    <a:pt x="133727" y="174798"/>
                    <a:pt x="112817" y="174798"/>
                  </a:cubicBezTo>
                  <a:cubicBezTo>
                    <a:pt x="91907" y="174798"/>
                    <a:pt x="74887" y="157772"/>
                    <a:pt x="74887" y="136855"/>
                  </a:cubicBezTo>
                  <a:cubicBezTo>
                    <a:pt x="74887" y="115937"/>
                    <a:pt x="91907" y="98912"/>
                    <a:pt x="112817" y="98912"/>
                  </a:cubicBezTo>
                  <a:cubicBezTo>
                    <a:pt x="133727" y="98912"/>
                    <a:pt x="150747" y="116018"/>
                    <a:pt x="150747" y="136855"/>
                  </a:cubicBezTo>
                  <a:lnTo>
                    <a:pt x="150747" y="1368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26" name="Google Shape;726;p48"/>
            <p:cNvSpPr/>
            <p:nvPr/>
          </p:nvSpPr>
          <p:spPr>
            <a:xfrm>
              <a:off x="4983435" y="3443545"/>
              <a:ext cx="209100" cy="291789"/>
            </a:xfrm>
            <a:custGeom>
              <a:rect b="b" l="l" r="r" t="t"/>
              <a:pathLst>
                <a:path extrusionOk="0" h="291789" w="209100">
                  <a:moveTo>
                    <a:pt x="209101" y="224254"/>
                  </a:moveTo>
                  <a:cubicBezTo>
                    <a:pt x="209101" y="221902"/>
                    <a:pt x="207156" y="219957"/>
                    <a:pt x="204805" y="219957"/>
                  </a:cubicBezTo>
                  <a:cubicBezTo>
                    <a:pt x="202455" y="219957"/>
                    <a:pt x="200510" y="221902"/>
                    <a:pt x="200510" y="224254"/>
                  </a:cubicBezTo>
                  <a:lnTo>
                    <a:pt x="200510" y="245171"/>
                  </a:lnTo>
                  <a:lnTo>
                    <a:pt x="174656" y="245171"/>
                  </a:lnTo>
                  <a:cubicBezTo>
                    <a:pt x="171252" y="245171"/>
                    <a:pt x="168172" y="246549"/>
                    <a:pt x="165903" y="248819"/>
                  </a:cubicBezTo>
                  <a:lnTo>
                    <a:pt x="96203" y="248819"/>
                  </a:lnTo>
                  <a:cubicBezTo>
                    <a:pt x="93852" y="248819"/>
                    <a:pt x="91907" y="250765"/>
                    <a:pt x="91907" y="253116"/>
                  </a:cubicBezTo>
                  <a:cubicBezTo>
                    <a:pt x="91907" y="255468"/>
                    <a:pt x="93852" y="257413"/>
                    <a:pt x="96203" y="257413"/>
                  </a:cubicBezTo>
                  <a:lnTo>
                    <a:pt x="162418" y="257413"/>
                  </a:lnTo>
                  <a:cubicBezTo>
                    <a:pt x="162418" y="257413"/>
                    <a:pt x="162418" y="257413"/>
                    <a:pt x="162418" y="257495"/>
                  </a:cubicBezTo>
                  <a:lnTo>
                    <a:pt x="162418" y="283358"/>
                  </a:lnTo>
                  <a:lnTo>
                    <a:pt x="12238" y="283358"/>
                  </a:lnTo>
                  <a:cubicBezTo>
                    <a:pt x="10212" y="283358"/>
                    <a:pt x="8510" y="281655"/>
                    <a:pt x="8510" y="279628"/>
                  </a:cubicBezTo>
                  <a:lnTo>
                    <a:pt x="8510" y="12323"/>
                  </a:lnTo>
                  <a:cubicBezTo>
                    <a:pt x="8510" y="10296"/>
                    <a:pt x="10212" y="8594"/>
                    <a:pt x="12238" y="8594"/>
                  </a:cubicBezTo>
                  <a:lnTo>
                    <a:pt x="96284" y="8594"/>
                  </a:lnTo>
                  <a:cubicBezTo>
                    <a:pt x="98634" y="8594"/>
                    <a:pt x="100579" y="6648"/>
                    <a:pt x="100579" y="4297"/>
                  </a:cubicBezTo>
                  <a:cubicBezTo>
                    <a:pt x="100579" y="1946"/>
                    <a:pt x="98634" y="0"/>
                    <a:pt x="96284" y="0"/>
                  </a:cubicBezTo>
                  <a:lnTo>
                    <a:pt x="12238" y="0"/>
                  </a:lnTo>
                  <a:cubicBezTo>
                    <a:pt x="5511" y="0"/>
                    <a:pt x="0" y="5513"/>
                    <a:pt x="0" y="12242"/>
                  </a:cubicBezTo>
                  <a:lnTo>
                    <a:pt x="0" y="279547"/>
                  </a:lnTo>
                  <a:cubicBezTo>
                    <a:pt x="0" y="286276"/>
                    <a:pt x="5511" y="291789"/>
                    <a:pt x="12238" y="291789"/>
                  </a:cubicBezTo>
                  <a:lnTo>
                    <a:pt x="166714" y="291789"/>
                  </a:lnTo>
                  <a:cubicBezTo>
                    <a:pt x="167767" y="291789"/>
                    <a:pt x="168902" y="291384"/>
                    <a:pt x="169712" y="290573"/>
                  </a:cubicBezTo>
                  <a:lnTo>
                    <a:pt x="207804" y="252468"/>
                  </a:lnTo>
                  <a:cubicBezTo>
                    <a:pt x="208534" y="251738"/>
                    <a:pt x="209020" y="250603"/>
                    <a:pt x="209020" y="249468"/>
                  </a:cubicBezTo>
                  <a:lnTo>
                    <a:pt x="209020" y="224254"/>
                  </a:lnTo>
                  <a:close/>
                  <a:moveTo>
                    <a:pt x="171009" y="277277"/>
                  </a:moveTo>
                  <a:lnTo>
                    <a:pt x="171009" y="257495"/>
                  </a:lnTo>
                  <a:cubicBezTo>
                    <a:pt x="171009" y="255468"/>
                    <a:pt x="172711" y="253765"/>
                    <a:pt x="174737" y="253765"/>
                  </a:cubicBezTo>
                  <a:lnTo>
                    <a:pt x="194513" y="253765"/>
                  </a:lnTo>
                  <a:lnTo>
                    <a:pt x="171009" y="27727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27" name="Google Shape;727;p48"/>
          <p:cNvGrpSpPr/>
          <p:nvPr/>
        </p:nvGrpSpPr>
        <p:grpSpPr>
          <a:xfrm>
            <a:off x="4032658" y="2082437"/>
            <a:ext cx="268619" cy="360439"/>
            <a:chOff x="4967299" y="2973147"/>
            <a:chExt cx="217699" cy="292114"/>
          </a:xfrm>
        </p:grpSpPr>
        <p:sp>
          <p:nvSpPr>
            <p:cNvPr id="728" name="Google Shape;728;p48"/>
            <p:cNvSpPr/>
            <p:nvPr/>
          </p:nvSpPr>
          <p:spPr>
            <a:xfrm>
              <a:off x="4987811" y="2973147"/>
              <a:ext cx="175628" cy="184364"/>
            </a:xfrm>
            <a:custGeom>
              <a:rect b="b" l="l" r="r" t="t"/>
              <a:pathLst>
                <a:path extrusionOk="0" h="184364" w="175628">
                  <a:moveTo>
                    <a:pt x="20343" y="138963"/>
                  </a:moveTo>
                  <a:cubicBezTo>
                    <a:pt x="20262" y="138963"/>
                    <a:pt x="20262" y="138963"/>
                    <a:pt x="20343" y="138963"/>
                  </a:cubicBezTo>
                  <a:cubicBezTo>
                    <a:pt x="10536" y="143016"/>
                    <a:pt x="0" y="154529"/>
                    <a:pt x="0" y="170258"/>
                  </a:cubicBezTo>
                  <a:lnTo>
                    <a:pt x="0" y="174230"/>
                  </a:lnTo>
                  <a:cubicBezTo>
                    <a:pt x="0" y="179825"/>
                    <a:pt x="4539" y="184365"/>
                    <a:pt x="10131" y="184365"/>
                  </a:cubicBezTo>
                  <a:lnTo>
                    <a:pt x="165498" y="184365"/>
                  </a:lnTo>
                  <a:cubicBezTo>
                    <a:pt x="171090" y="184365"/>
                    <a:pt x="175629" y="179825"/>
                    <a:pt x="175629" y="174230"/>
                  </a:cubicBezTo>
                  <a:lnTo>
                    <a:pt x="175629" y="170258"/>
                  </a:lnTo>
                  <a:cubicBezTo>
                    <a:pt x="175629" y="154529"/>
                    <a:pt x="165093" y="143016"/>
                    <a:pt x="155367" y="138963"/>
                  </a:cubicBezTo>
                  <a:cubicBezTo>
                    <a:pt x="155367" y="138963"/>
                    <a:pt x="155286" y="138963"/>
                    <a:pt x="155286" y="138881"/>
                  </a:cubicBezTo>
                  <a:lnTo>
                    <a:pt x="127325" y="128180"/>
                  </a:lnTo>
                  <a:lnTo>
                    <a:pt x="109738" y="121450"/>
                  </a:lnTo>
                  <a:lnTo>
                    <a:pt x="109738" y="113667"/>
                  </a:lnTo>
                  <a:cubicBezTo>
                    <a:pt x="118572" y="107019"/>
                    <a:pt x="124245" y="96560"/>
                    <a:pt x="124326" y="84723"/>
                  </a:cubicBezTo>
                  <a:lnTo>
                    <a:pt x="126433" y="84723"/>
                  </a:lnTo>
                  <a:cubicBezTo>
                    <a:pt x="135348" y="84723"/>
                    <a:pt x="142562" y="77508"/>
                    <a:pt x="142562" y="68589"/>
                  </a:cubicBezTo>
                  <a:cubicBezTo>
                    <a:pt x="142562" y="62022"/>
                    <a:pt x="138671" y="56347"/>
                    <a:pt x="132917" y="53834"/>
                  </a:cubicBezTo>
                  <a:lnTo>
                    <a:pt x="132917" y="29349"/>
                  </a:lnTo>
                  <a:cubicBezTo>
                    <a:pt x="132917" y="20674"/>
                    <a:pt x="125380" y="14350"/>
                    <a:pt x="117680" y="14918"/>
                  </a:cubicBezTo>
                  <a:cubicBezTo>
                    <a:pt x="116870" y="14999"/>
                    <a:pt x="115897" y="14593"/>
                    <a:pt x="115735" y="13621"/>
                  </a:cubicBezTo>
                  <a:cubicBezTo>
                    <a:pt x="113952" y="4621"/>
                    <a:pt x="108035" y="0"/>
                    <a:pt x="98148" y="0"/>
                  </a:cubicBezTo>
                  <a:lnTo>
                    <a:pt x="90772" y="0"/>
                  </a:lnTo>
                  <a:cubicBezTo>
                    <a:pt x="88422" y="0"/>
                    <a:pt x="86477" y="1946"/>
                    <a:pt x="86477" y="4297"/>
                  </a:cubicBezTo>
                  <a:cubicBezTo>
                    <a:pt x="86477" y="6648"/>
                    <a:pt x="88422" y="8594"/>
                    <a:pt x="90772" y="8594"/>
                  </a:cubicBezTo>
                  <a:lnTo>
                    <a:pt x="98148" y="8594"/>
                  </a:lnTo>
                  <a:cubicBezTo>
                    <a:pt x="105442" y="8594"/>
                    <a:pt x="106577" y="11594"/>
                    <a:pt x="107306" y="15242"/>
                  </a:cubicBezTo>
                  <a:cubicBezTo>
                    <a:pt x="108279" y="20269"/>
                    <a:pt x="113060" y="23836"/>
                    <a:pt x="118329" y="23431"/>
                  </a:cubicBezTo>
                  <a:cubicBezTo>
                    <a:pt x="121165" y="23187"/>
                    <a:pt x="124407" y="25701"/>
                    <a:pt x="124407" y="29349"/>
                  </a:cubicBezTo>
                  <a:lnTo>
                    <a:pt x="124407" y="55374"/>
                  </a:lnTo>
                  <a:cubicBezTo>
                    <a:pt x="124407" y="56347"/>
                    <a:pt x="123515" y="57239"/>
                    <a:pt x="122543" y="57239"/>
                  </a:cubicBezTo>
                  <a:cubicBezTo>
                    <a:pt x="118409" y="57239"/>
                    <a:pt x="115086" y="53834"/>
                    <a:pt x="115086" y="49780"/>
                  </a:cubicBezTo>
                  <a:cubicBezTo>
                    <a:pt x="115086" y="44753"/>
                    <a:pt x="108279" y="43051"/>
                    <a:pt x="105928" y="47510"/>
                  </a:cubicBezTo>
                  <a:cubicBezTo>
                    <a:pt x="102686" y="53509"/>
                    <a:pt x="96527" y="57239"/>
                    <a:pt x="89719" y="57239"/>
                  </a:cubicBezTo>
                  <a:cubicBezTo>
                    <a:pt x="85586" y="57239"/>
                    <a:pt x="55193" y="57239"/>
                    <a:pt x="50979" y="57239"/>
                  </a:cubicBezTo>
                  <a:cubicBezTo>
                    <a:pt x="48142" y="57239"/>
                    <a:pt x="45710" y="54888"/>
                    <a:pt x="45710" y="51969"/>
                  </a:cubicBezTo>
                  <a:lnTo>
                    <a:pt x="45710" y="27079"/>
                  </a:lnTo>
                  <a:cubicBezTo>
                    <a:pt x="45710" y="16945"/>
                    <a:pt x="53977" y="8675"/>
                    <a:pt x="64108" y="8675"/>
                  </a:cubicBezTo>
                  <a:lnTo>
                    <a:pt x="70754" y="8675"/>
                  </a:lnTo>
                  <a:cubicBezTo>
                    <a:pt x="73104" y="8675"/>
                    <a:pt x="75049" y="6729"/>
                    <a:pt x="75049" y="4378"/>
                  </a:cubicBezTo>
                  <a:cubicBezTo>
                    <a:pt x="75049" y="2027"/>
                    <a:pt x="73104" y="81"/>
                    <a:pt x="70754" y="81"/>
                  </a:cubicBezTo>
                  <a:lnTo>
                    <a:pt x="64108" y="81"/>
                  </a:lnTo>
                  <a:cubicBezTo>
                    <a:pt x="49276" y="81"/>
                    <a:pt x="37119" y="12161"/>
                    <a:pt x="37119" y="27079"/>
                  </a:cubicBezTo>
                  <a:lnTo>
                    <a:pt x="37119" y="51969"/>
                  </a:lnTo>
                  <a:cubicBezTo>
                    <a:pt x="37119" y="53591"/>
                    <a:pt x="37363" y="55131"/>
                    <a:pt x="37930" y="56590"/>
                  </a:cubicBezTo>
                  <a:cubicBezTo>
                    <a:pt x="34526" y="59590"/>
                    <a:pt x="32500" y="63968"/>
                    <a:pt x="32500" y="68671"/>
                  </a:cubicBezTo>
                  <a:cubicBezTo>
                    <a:pt x="32500" y="77589"/>
                    <a:pt x="39713" y="84804"/>
                    <a:pt x="48628" y="84804"/>
                  </a:cubicBezTo>
                  <a:lnTo>
                    <a:pt x="50735" y="84804"/>
                  </a:lnTo>
                  <a:cubicBezTo>
                    <a:pt x="50816" y="95669"/>
                    <a:pt x="56003" y="106695"/>
                    <a:pt x="65324" y="113667"/>
                  </a:cubicBezTo>
                  <a:lnTo>
                    <a:pt x="65324" y="121369"/>
                  </a:lnTo>
                  <a:lnTo>
                    <a:pt x="20343" y="138963"/>
                  </a:lnTo>
                  <a:close/>
                  <a:moveTo>
                    <a:pt x="83721" y="140827"/>
                  </a:moveTo>
                  <a:cubicBezTo>
                    <a:pt x="83884" y="140665"/>
                    <a:pt x="83964" y="140422"/>
                    <a:pt x="84046" y="140260"/>
                  </a:cubicBezTo>
                  <a:lnTo>
                    <a:pt x="91583" y="140260"/>
                  </a:lnTo>
                  <a:cubicBezTo>
                    <a:pt x="91664" y="140422"/>
                    <a:pt x="91826" y="140665"/>
                    <a:pt x="91907" y="140827"/>
                  </a:cubicBezTo>
                  <a:lnTo>
                    <a:pt x="91907" y="140827"/>
                  </a:lnTo>
                  <a:lnTo>
                    <a:pt x="96284" y="147313"/>
                  </a:lnTo>
                  <a:lnTo>
                    <a:pt x="92961" y="154610"/>
                  </a:lnTo>
                  <a:lnTo>
                    <a:pt x="82587" y="154610"/>
                  </a:lnTo>
                  <a:lnTo>
                    <a:pt x="79264" y="147313"/>
                  </a:lnTo>
                  <a:cubicBezTo>
                    <a:pt x="83478" y="141071"/>
                    <a:pt x="82587" y="142449"/>
                    <a:pt x="83721" y="140827"/>
                  </a:cubicBezTo>
                  <a:lnTo>
                    <a:pt x="83721" y="140827"/>
                  </a:lnTo>
                  <a:close/>
                  <a:moveTo>
                    <a:pt x="107387" y="129801"/>
                  </a:moveTo>
                  <a:cubicBezTo>
                    <a:pt x="114033" y="132314"/>
                    <a:pt x="113141" y="131990"/>
                    <a:pt x="117437" y="133612"/>
                  </a:cubicBezTo>
                  <a:lnTo>
                    <a:pt x="104632" y="144314"/>
                  </a:lnTo>
                  <a:cubicBezTo>
                    <a:pt x="104064" y="143422"/>
                    <a:pt x="100012" y="137422"/>
                    <a:pt x="99363" y="136530"/>
                  </a:cubicBezTo>
                  <a:lnTo>
                    <a:pt x="107387" y="129801"/>
                  </a:lnTo>
                  <a:close/>
                  <a:moveTo>
                    <a:pt x="70997" y="144314"/>
                  </a:moveTo>
                  <a:lnTo>
                    <a:pt x="57867" y="133450"/>
                  </a:lnTo>
                  <a:lnTo>
                    <a:pt x="67755" y="129558"/>
                  </a:lnTo>
                  <a:lnTo>
                    <a:pt x="76184" y="136530"/>
                  </a:lnTo>
                  <a:lnTo>
                    <a:pt x="70997" y="144314"/>
                  </a:lnTo>
                  <a:close/>
                  <a:moveTo>
                    <a:pt x="8510" y="174230"/>
                  </a:moveTo>
                  <a:cubicBezTo>
                    <a:pt x="8510" y="168798"/>
                    <a:pt x="8510" y="175690"/>
                    <a:pt x="8510" y="170258"/>
                  </a:cubicBezTo>
                  <a:cubicBezTo>
                    <a:pt x="8510" y="157691"/>
                    <a:pt x="17425" y="149421"/>
                    <a:pt x="23422" y="146908"/>
                  </a:cubicBezTo>
                  <a:lnTo>
                    <a:pt x="48790" y="137017"/>
                  </a:lnTo>
                  <a:lnTo>
                    <a:pt x="66134" y="151367"/>
                  </a:lnTo>
                  <a:cubicBezTo>
                    <a:pt x="66134" y="151367"/>
                    <a:pt x="66134" y="151367"/>
                    <a:pt x="66134" y="151367"/>
                  </a:cubicBezTo>
                  <a:cubicBezTo>
                    <a:pt x="67836" y="152745"/>
                    <a:pt x="70106" y="153475"/>
                    <a:pt x="72537" y="153070"/>
                  </a:cubicBezTo>
                  <a:lnTo>
                    <a:pt x="75455" y="159475"/>
                  </a:lnTo>
                  <a:lnTo>
                    <a:pt x="72537" y="175933"/>
                  </a:lnTo>
                  <a:lnTo>
                    <a:pt x="35661" y="175933"/>
                  </a:lnTo>
                  <a:lnTo>
                    <a:pt x="35661" y="166852"/>
                  </a:lnTo>
                  <a:cubicBezTo>
                    <a:pt x="35661" y="164501"/>
                    <a:pt x="33716" y="162555"/>
                    <a:pt x="31365" y="162555"/>
                  </a:cubicBezTo>
                  <a:cubicBezTo>
                    <a:pt x="29015" y="162555"/>
                    <a:pt x="27070" y="164501"/>
                    <a:pt x="27070" y="166852"/>
                  </a:cubicBezTo>
                  <a:lnTo>
                    <a:pt x="27070" y="175933"/>
                  </a:lnTo>
                  <a:lnTo>
                    <a:pt x="10050" y="175933"/>
                  </a:lnTo>
                  <a:cubicBezTo>
                    <a:pt x="9239" y="175852"/>
                    <a:pt x="8510" y="175122"/>
                    <a:pt x="8510" y="174230"/>
                  </a:cubicBezTo>
                  <a:lnTo>
                    <a:pt x="8510" y="174230"/>
                  </a:lnTo>
                  <a:close/>
                  <a:moveTo>
                    <a:pt x="81209" y="175852"/>
                  </a:moveTo>
                  <a:lnTo>
                    <a:pt x="83478" y="163123"/>
                  </a:lnTo>
                  <a:lnTo>
                    <a:pt x="92150" y="163123"/>
                  </a:lnTo>
                  <a:lnTo>
                    <a:pt x="94420" y="175852"/>
                  </a:lnTo>
                  <a:lnTo>
                    <a:pt x="81209" y="175852"/>
                  </a:lnTo>
                  <a:close/>
                  <a:moveTo>
                    <a:pt x="167119" y="170258"/>
                  </a:moveTo>
                  <a:lnTo>
                    <a:pt x="167119" y="174230"/>
                  </a:lnTo>
                  <a:cubicBezTo>
                    <a:pt x="167119" y="175122"/>
                    <a:pt x="166389" y="175852"/>
                    <a:pt x="165498" y="175852"/>
                  </a:cubicBezTo>
                  <a:lnTo>
                    <a:pt x="148478" y="175852"/>
                  </a:lnTo>
                  <a:lnTo>
                    <a:pt x="148478" y="166771"/>
                  </a:lnTo>
                  <a:cubicBezTo>
                    <a:pt x="148478" y="164420"/>
                    <a:pt x="146533" y="162474"/>
                    <a:pt x="144183" y="162474"/>
                  </a:cubicBezTo>
                  <a:cubicBezTo>
                    <a:pt x="141832" y="162474"/>
                    <a:pt x="139887" y="164420"/>
                    <a:pt x="139887" y="166771"/>
                  </a:cubicBezTo>
                  <a:lnTo>
                    <a:pt x="139887" y="175852"/>
                  </a:lnTo>
                  <a:lnTo>
                    <a:pt x="103011" y="175852"/>
                  </a:lnTo>
                  <a:lnTo>
                    <a:pt x="100093" y="159394"/>
                  </a:lnTo>
                  <a:lnTo>
                    <a:pt x="103011" y="152989"/>
                  </a:lnTo>
                  <a:cubicBezTo>
                    <a:pt x="105361" y="153394"/>
                    <a:pt x="107711" y="152745"/>
                    <a:pt x="109413" y="151286"/>
                  </a:cubicBezTo>
                  <a:lnTo>
                    <a:pt x="126514" y="137098"/>
                  </a:lnTo>
                  <a:lnTo>
                    <a:pt x="152044" y="146827"/>
                  </a:lnTo>
                  <a:cubicBezTo>
                    <a:pt x="158204" y="149421"/>
                    <a:pt x="167119" y="157610"/>
                    <a:pt x="167119" y="170258"/>
                  </a:cubicBezTo>
                  <a:lnTo>
                    <a:pt x="167119" y="170258"/>
                  </a:lnTo>
                  <a:close/>
                  <a:moveTo>
                    <a:pt x="126433" y="76292"/>
                  </a:moveTo>
                  <a:lnTo>
                    <a:pt x="124326" y="76292"/>
                  </a:lnTo>
                  <a:lnTo>
                    <a:pt x="124326" y="65671"/>
                  </a:lnTo>
                  <a:cubicBezTo>
                    <a:pt x="126514" y="65265"/>
                    <a:pt x="128783" y="64049"/>
                    <a:pt x="130323" y="62184"/>
                  </a:cubicBezTo>
                  <a:cubicBezTo>
                    <a:pt x="132512" y="63482"/>
                    <a:pt x="133971" y="65914"/>
                    <a:pt x="133971" y="68671"/>
                  </a:cubicBezTo>
                  <a:cubicBezTo>
                    <a:pt x="134052" y="72886"/>
                    <a:pt x="130648" y="76292"/>
                    <a:pt x="126433" y="76292"/>
                  </a:cubicBezTo>
                  <a:lnTo>
                    <a:pt x="126433" y="76292"/>
                  </a:lnTo>
                  <a:close/>
                  <a:moveTo>
                    <a:pt x="40929" y="68752"/>
                  </a:moveTo>
                  <a:cubicBezTo>
                    <a:pt x="40929" y="66725"/>
                    <a:pt x="41739" y="64860"/>
                    <a:pt x="43036" y="63482"/>
                  </a:cubicBezTo>
                  <a:cubicBezTo>
                    <a:pt x="45143" y="64941"/>
                    <a:pt x="47818" y="65833"/>
                    <a:pt x="50573" y="65914"/>
                  </a:cubicBezTo>
                  <a:lnTo>
                    <a:pt x="50573" y="76373"/>
                  </a:lnTo>
                  <a:lnTo>
                    <a:pt x="48466" y="76373"/>
                  </a:lnTo>
                  <a:cubicBezTo>
                    <a:pt x="44333" y="76292"/>
                    <a:pt x="40929" y="72886"/>
                    <a:pt x="40929" y="68752"/>
                  </a:cubicBezTo>
                  <a:lnTo>
                    <a:pt x="40929" y="68752"/>
                  </a:lnTo>
                  <a:close/>
                  <a:moveTo>
                    <a:pt x="59164" y="84642"/>
                  </a:moveTo>
                  <a:cubicBezTo>
                    <a:pt x="59164" y="77751"/>
                    <a:pt x="59164" y="73535"/>
                    <a:pt x="59164" y="65833"/>
                  </a:cubicBezTo>
                  <a:lnTo>
                    <a:pt x="89638" y="65833"/>
                  </a:lnTo>
                  <a:cubicBezTo>
                    <a:pt x="96689" y="65833"/>
                    <a:pt x="103578" y="63076"/>
                    <a:pt x="108684" y="57887"/>
                  </a:cubicBezTo>
                  <a:cubicBezTo>
                    <a:pt x="110305" y="60725"/>
                    <a:pt x="112817" y="62914"/>
                    <a:pt x="115735" y="64292"/>
                  </a:cubicBezTo>
                  <a:cubicBezTo>
                    <a:pt x="115735" y="64292"/>
                    <a:pt x="115735" y="64292"/>
                    <a:pt x="115735" y="64292"/>
                  </a:cubicBezTo>
                  <a:lnTo>
                    <a:pt x="115735" y="84561"/>
                  </a:lnTo>
                  <a:cubicBezTo>
                    <a:pt x="115735" y="99398"/>
                    <a:pt x="104064" y="111721"/>
                    <a:pt x="89152" y="112370"/>
                  </a:cubicBezTo>
                  <a:cubicBezTo>
                    <a:pt x="72132" y="113262"/>
                    <a:pt x="59164" y="100128"/>
                    <a:pt x="59164" y="84642"/>
                  </a:cubicBezTo>
                  <a:lnTo>
                    <a:pt x="59164" y="84642"/>
                  </a:lnTo>
                  <a:close/>
                  <a:moveTo>
                    <a:pt x="101228" y="118532"/>
                  </a:moveTo>
                  <a:lnTo>
                    <a:pt x="101228" y="122261"/>
                  </a:lnTo>
                  <a:cubicBezTo>
                    <a:pt x="101228" y="122748"/>
                    <a:pt x="101309" y="123234"/>
                    <a:pt x="101390" y="123720"/>
                  </a:cubicBezTo>
                  <a:lnTo>
                    <a:pt x="93447" y="130369"/>
                  </a:lnTo>
                  <a:cubicBezTo>
                    <a:pt x="92961" y="130774"/>
                    <a:pt x="92555" y="131261"/>
                    <a:pt x="92150" y="131747"/>
                  </a:cubicBezTo>
                  <a:lnTo>
                    <a:pt x="83478" y="131747"/>
                  </a:lnTo>
                  <a:cubicBezTo>
                    <a:pt x="83073" y="131261"/>
                    <a:pt x="82668" y="130774"/>
                    <a:pt x="82181" y="130369"/>
                  </a:cubicBezTo>
                  <a:lnTo>
                    <a:pt x="73672" y="123315"/>
                  </a:lnTo>
                  <a:cubicBezTo>
                    <a:pt x="73753" y="122991"/>
                    <a:pt x="73753" y="122666"/>
                    <a:pt x="73753" y="122261"/>
                  </a:cubicBezTo>
                  <a:lnTo>
                    <a:pt x="73753" y="118532"/>
                  </a:lnTo>
                  <a:cubicBezTo>
                    <a:pt x="81938" y="121694"/>
                    <a:pt x="92231" y="122099"/>
                    <a:pt x="101228" y="118532"/>
                  </a:cubicBezTo>
                  <a:lnTo>
                    <a:pt x="101228" y="11853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29" name="Google Shape;729;p48"/>
            <p:cNvSpPr/>
            <p:nvPr/>
          </p:nvSpPr>
          <p:spPr>
            <a:xfrm>
              <a:off x="4967299" y="3211103"/>
              <a:ext cx="54127" cy="54077"/>
            </a:xfrm>
            <a:custGeom>
              <a:rect b="b" l="l" r="r" t="t"/>
              <a:pathLst>
                <a:path extrusionOk="0" h="54077" w="54127">
                  <a:moveTo>
                    <a:pt x="899" y="41916"/>
                  </a:moveTo>
                  <a:cubicBezTo>
                    <a:pt x="-398" y="44510"/>
                    <a:pt x="-317" y="47591"/>
                    <a:pt x="1304" y="50105"/>
                  </a:cubicBezTo>
                  <a:cubicBezTo>
                    <a:pt x="2844" y="52618"/>
                    <a:pt x="5519" y="54077"/>
                    <a:pt x="8436" y="54077"/>
                  </a:cubicBezTo>
                  <a:lnTo>
                    <a:pt x="45718" y="54077"/>
                  </a:lnTo>
                  <a:cubicBezTo>
                    <a:pt x="48636" y="54077"/>
                    <a:pt x="51310" y="52618"/>
                    <a:pt x="52850" y="50105"/>
                  </a:cubicBezTo>
                  <a:cubicBezTo>
                    <a:pt x="54390" y="47591"/>
                    <a:pt x="54552" y="44510"/>
                    <a:pt x="53256" y="41916"/>
                  </a:cubicBezTo>
                  <a:lnTo>
                    <a:pt x="34615" y="4621"/>
                  </a:lnTo>
                  <a:cubicBezTo>
                    <a:pt x="33156" y="1784"/>
                    <a:pt x="30319" y="0"/>
                    <a:pt x="27077" y="0"/>
                  </a:cubicBezTo>
                  <a:cubicBezTo>
                    <a:pt x="23836" y="0"/>
                    <a:pt x="20999" y="1784"/>
                    <a:pt x="19540" y="4621"/>
                  </a:cubicBezTo>
                  <a:lnTo>
                    <a:pt x="899" y="41916"/>
                  </a:lnTo>
                  <a:close/>
                  <a:moveTo>
                    <a:pt x="27077" y="8594"/>
                  </a:moveTo>
                  <a:lnTo>
                    <a:pt x="45556" y="45483"/>
                  </a:lnTo>
                  <a:lnTo>
                    <a:pt x="8680" y="45483"/>
                  </a:lnTo>
                  <a:lnTo>
                    <a:pt x="27077"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30" name="Google Shape;730;p48"/>
            <p:cNvSpPr/>
            <p:nvPr/>
          </p:nvSpPr>
          <p:spPr>
            <a:xfrm>
              <a:off x="5128752" y="3208914"/>
              <a:ext cx="56246" cy="56266"/>
            </a:xfrm>
            <a:custGeom>
              <a:rect b="b" l="l" r="r" t="t"/>
              <a:pathLst>
                <a:path extrusionOk="0" h="56266" w="56246">
                  <a:moveTo>
                    <a:pt x="28123" y="56266"/>
                  </a:moveTo>
                  <a:cubicBezTo>
                    <a:pt x="43603" y="56266"/>
                    <a:pt x="56247" y="43700"/>
                    <a:pt x="56247" y="28133"/>
                  </a:cubicBezTo>
                  <a:cubicBezTo>
                    <a:pt x="56247" y="12648"/>
                    <a:pt x="43684" y="0"/>
                    <a:pt x="28123" y="0"/>
                  </a:cubicBezTo>
                  <a:cubicBezTo>
                    <a:pt x="12643" y="0"/>
                    <a:pt x="0" y="12567"/>
                    <a:pt x="0" y="28133"/>
                  </a:cubicBezTo>
                  <a:cubicBezTo>
                    <a:pt x="0" y="43700"/>
                    <a:pt x="12643" y="56266"/>
                    <a:pt x="28123" y="56266"/>
                  </a:cubicBezTo>
                  <a:lnTo>
                    <a:pt x="28123" y="56266"/>
                  </a:lnTo>
                  <a:close/>
                  <a:moveTo>
                    <a:pt x="28123" y="8594"/>
                  </a:moveTo>
                  <a:cubicBezTo>
                    <a:pt x="38903" y="8594"/>
                    <a:pt x="47656" y="17350"/>
                    <a:pt x="47656" y="28133"/>
                  </a:cubicBezTo>
                  <a:cubicBezTo>
                    <a:pt x="47656" y="38916"/>
                    <a:pt x="38903" y="47672"/>
                    <a:pt x="28123" y="47672"/>
                  </a:cubicBezTo>
                  <a:cubicBezTo>
                    <a:pt x="17344" y="47672"/>
                    <a:pt x="8591" y="38916"/>
                    <a:pt x="8591" y="28133"/>
                  </a:cubicBezTo>
                  <a:cubicBezTo>
                    <a:pt x="8591" y="17350"/>
                    <a:pt x="17344" y="8594"/>
                    <a:pt x="28123" y="8594"/>
                  </a:cubicBezTo>
                  <a:lnTo>
                    <a:pt x="28123"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31" name="Google Shape;731;p48"/>
            <p:cNvSpPr/>
            <p:nvPr/>
          </p:nvSpPr>
          <p:spPr>
            <a:xfrm>
              <a:off x="4990081" y="3165620"/>
              <a:ext cx="171089" cy="35348"/>
            </a:xfrm>
            <a:custGeom>
              <a:rect b="b" l="l" r="r" t="t"/>
              <a:pathLst>
                <a:path extrusionOk="0" h="35348" w="171089">
                  <a:moveTo>
                    <a:pt x="162499" y="31052"/>
                  </a:moveTo>
                  <a:cubicBezTo>
                    <a:pt x="162499" y="33403"/>
                    <a:pt x="164444" y="35349"/>
                    <a:pt x="166794" y="35349"/>
                  </a:cubicBezTo>
                  <a:cubicBezTo>
                    <a:pt x="169145" y="35349"/>
                    <a:pt x="171090" y="33403"/>
                    <a:pt x="171090" y="31052"/>
                  </a:cubicBezTo>
                  <a:lnTo>
                    <a:pt x="171090" y="17674"/>
                  </a:lnTo>
                  <a:cubicBezTo>
                    <a:pt x="171090" y="15323"/>
                    <a:pt x="169145" y="13377"/>
                    <a:pt x="166794" y="13377"/>
                  </a:cubicBezTo>
                  <a:lnTo>
                    <a:pt x="89800" y="13377"/>
                  </a:lnTo>
                  <a:lnTo>
                    <a:pt x="89800" y="4297"/>
                  </a:lnTo>
                  <a:cubicBezTo>
                    <a:pt x="89800" y="1946"/>
                    <a:pt x="87855" y="0"/>
                    <a:pt x="85504" y="0"/>
                  </a:cubicBezTo>
                  <a:cubicBezTo>
                    <a:pt x="83154" y="0"/>
                    <a:pt x="81209" y="1946"/>
                    <a:pt x="81209" y="4297"/>
                  </a:cubicBezTo>
                  <a:lnTo>
                    <a:pt x="81209" y="13377"/>
                  </a:lnTo>
                  <a:lnTo>
                    <a:pt x="4295" y="13377"/>
                  </a:lnTo>
                  <a:cubicBezTo>
                    <a:pt x="1945" y="13377"/>
                    <a:pt x="0" y="15323"/>
                    <a:pt x="0" y="17674"/>
                  </a:cubicBezTo>
                  <a:lnTo>
                    <a:pt x="0" y="31052"/>
                  </a:lnTo>
                  <a:cubicBezTo>
                    <a:pt x="0" y="33403"/>
                    <a:pt x="1945" y="35349"/>
                    <a:pt x="4295" y="35349"/>
                  </a:cubicBezTo>
                  <a:cubicBezTo>
                    <a:pt x="6646" y="35349"/>
                    <a:pt x="8591" y="33403"/>
                    <a:pt x="8591" y="31052"/>
                  </a:cubicBezTo>
                  <a:lnTo>
                    <a:pt x="8591" y="21971"/>
                  </a:lnTo>
                  <a:lnTo>
                    <a:pt x="81290" y="21971"/>
                  </a:lnTo>
                  <a:lnTo>
                    <a:pt x="81290" y="31052"/>
                  </a:lnTo>
                  <a:cubicBezTo>
                    <a:pt x="81290" y="33403"/>
                    <a:pt x="83235" y="35349"/>
                    <a:pt x="85586" y="35349"/>
                  </a:cubicBezTo>
                  <a:cubicBezTo>
                    <a:pt x="87936" y="35349"/>
                    <a:pt x="89881" y="33403"/>
                    <a:pt x="89881" y="31052"/>
                  </a:cubicBezTo>
                  <a:lnTo>
                    <a:pt x="89881" y="21971"/>
                  </a:lnTo>
                  <a:lnTo>
                    <a:pt x="162580" y="21971"/>
                  </a:lnTo>
                  <a:lnTo>
                    <a:pt x="162580" y="310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32" name="Google Shape;732;p48"/>
            <p:cNvSpPr/>
            <p:nvPr/>
          </p:nvSpPr>
          <p:spPr>
            <a:xfrm>
              <a:off x="5047543" y="3208995"/>
              <a:ext cx="56246" cy="56266"/>
            </a:xfrm>
            <a:custGeom>
              <a:rect b="b" l="l" r="r" t="t"/>
              <a:pathLst>
                <a:path extrusionOk="0" h="56266" w="56246">
                  <a:moveTo>
                    <a:pt x="51951" y="23431"/>
                  </a:moveTo>
                  <a:cubicBezTo>
                    <a:pt x="54302" y="23431"/>
                    <a:pt x="56247" y="21485"/>
                    <a:pt x="56247" y="19134"/>
                  </a:cubicBezTo>
                  <a:lnTo>
                    <a:pt x="56247" y="10378"/>
                  </a:lnTo>
                  <a:cubicBezTo>
                    <a:pt x="56247" y="4621"/>
                    <a:pt x="51627" y="0"/>
                    <a:pt x="45873" y="0"/>
                  </a:cubicBezTo>
                  <a:lnTo>
                    <a:pt x="10374" y="0"/>
                  </a:lnTo>
                  <a:cubicBezTo>
                    <a:pt x="4701" y="0"/>
                    <a:pt x="0" y="4621"/>
                    <a:pt x="0" y="10378"/>
                  </a:cubicBezTo>
                  <a:lnTo>
                    <a:pt x="0" y="45889"/>
                  </a:lnTo>
                  <a:cubicBezTo>
                    <a:pt x="0" y="51564"/>
                    <a:pt x="4620" y="56266"/>
                    <a:pt x="10374" y="56266"/>
                  </a:cubicBezTo>
                  <a:lnTo>
                    <a:pt x="45873" y="56266"/>
                  </a:lnTo>
                  <a:cubicBezTo>
                    <a:pt x="51627" y="56266"/>
                    <a:pt x="56247" y="51645"/>
                    <a:pt x="56247" y="45889"/>
                  </a:cubicBezTo>
                  <a:lnTo>
                    <a:pt x="56247" y="39159"/>
                  </a:lnTo>
                  <a:cubicBezTo>
                    <a:pt x="56247" y="36808"/>
                    <a:pt x="54302" y="34862"/>
                    <a:pt x="51951" y="34862"/>
                  </a:cubicBezTo>
                  <a:cubicBezTo>
                    <a:pt x="49601" y="34862"/>
                    <a:pt x="47656" y="36808"/>
                    <a:pt x="47656" y="39159"/>
                  </a:cubicBezTo>
                  <a:lnTo>
                    <a:pt x="47656" y="45889"/>
                  </a:lnTo>
                  <a:cubicBezTo>
                    <a:pt x="47656" y="46861"/>
                    <a:pt x="46845" y="47672"/>
                    <a:pt x="45873" y="47672"/>
                  </a:cubicBezTo>
                  <a:lnTo>
                    <a:pt x="10374" y="47672"/>
                  </a:lnTo>
                  <a:cubicBezTo>
                    <a:pt x="9401" y="47672"/>
                    <a:pt x="8591" y="46861"/>
                    <a:pt x="8591" y="45889"/>
                  </a:cubicBezTo>
                  <a:lnTo>
                    <a:pt x="8591" y="10378"/>
                  </a:lnTo>
                  <a:cubicBezTo>
                    <a:pt x="8591" y="9405"/>
                    <a:pt x="9401" y="8594"/>
                    <a:pt x="10374" y="8594"/>
                  </a:cubicBezTo>
                  <a:lnTo>
                    <a:pt x="45873" y="8594"/>
                  </a:lnTo>
                  <a:cubicBezTo>
                    <a:pt x="46845" y="8594"/>
                    <a:pt x="47656" y="9405"/>
                    <a:pt x="47656" y="10378"/>
                  </a:cubicBezTo>
                  <a:lnTo>
                    <a:pt x="47656" y="19134"/>
                  </a:lnTo>
                  <a:cubicBezTo>
                    <a:pt x="47656" y="21485"/>
                    <a:pt x="49601" y="23431"/>
                    <a:pt x="51951" y="23431"/>
                  </a:cubicBezTo>
                  <a:lnTo>
                    <a:pt x="51951" y="234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33" name="Google Shape;733;p48"/>
          <p:cNvGrpSpPr/>
          <p:nvPr/>
        </p:nvGrpSpPr>
        <p:grpSpPr>
          <a:xfrm>
            <a:off x="3221836" y="3823308"/>
            <a:ext cx="360112" cy="360138"/>
            <a:chOff x="4310178" y="4384016"/>
            <a:chExt cx="291849" cy="291870"/>
          </a:xfrm>
        </p:grpSpPr>
        <p:sp>
          <p:nvSpPr>
            <p:cNvPr id="734" name="Google Shape;734;p48"/>
            <p:cNvSpPr/>
            <p:nvPr/>
          </p:nvSpPr>
          <p:spPr>
            <a:xfrm>
              <a:off x="4310178" y="4384097"/>
              <a:ext cx="112006" cy="291789"/>
            </a:xfrm>
            <a:custGeom>
              <a:rect b="b" l="l" r="r" t="t"/>
              <a:pathLst>
                <a:path extrusionOk="0" h="291789" w="112006">
                  <a:moveTo>
                    <a:pt x="81" y="282303"/>
                  </a:moveTo>
                  <a:cubicBezTo>
                    <a:pt x="81" y="287573"/>
                    <a:pt x="4377" y="291789"/>
                    <a:pt x="9564" y="291789"/>
                  </a:cubicBezTo>
                  <a:lnTo>
                    <a:pt x="102525" y="291789"/>
                  </a:lnTo>
                  <a:cubicBezTo>
                    <a:pt x="107793" y="291789"/>
                    <a:pt x="112007" y="287492"/>
                    <a:pt x="112007" y="282303"/>
                  </a:cubicBezTo>
                  <a:lnTo>
                    <a:pt x="112007" y="242901"/>
                  </a:lnTo>
                  <a:cubicBezTo>
                    <a:pt x="112007" y="239415"/>
                    <a:pt x="110548" y="236009"/>
                    <a:pt x="108036" y="233577"/>
                  </a:cubicBezTo>
                  <a:lnTo>
                    <a:pt x="76589" y="203093"/>
                  </a:lnTo>
                  <a:cubicBezTo>
                    <a:pt x="75698" y="202282"/>
                    <a:pt x="75212" y="201066"/>
                    <a:pt x="75212" y="199931"/>
                  </a:cubicBezTo>
                  <a:lnTo>
                    <a:pt x="75212" y="108154"/>
                  </a:lnTo>
                  <a:cubicBezTo>
                    <a:pt x="75212" y="104587"/>
                    <a:pt x="73753" y="101182"/>
                    <a:pt x="71159" y="98749"/>
                  </a:cubicBezTo>
                  <a:lnTo>
                    <a:pt x="54950" y="83426"/>
                  </a:lnTo>
                  <a:cubicBezTo>
                    <a:pt x="54058" y="82616"/>
                    <a:pt x="53572" y="81399"/>
                    <a:pt x="53572" y="80183"/>
                  </a:cubicBezTo>
                  <a:lnTo>
                    <a:pt x="53572" y="12972"/>
                  </a:lnTo>
                  <a:cubicBezTo>
                    <a:pt x="53572" y="5837"/>
                    <a:pt x="47737" y="0"/>
                    <a:pt x="40605" y="0"/>
                  </a:cubicBezTo>
                  <a:lnTo>
                    <a:pt x="9483" y="0"/>
                  </a:lnTo>
                  <a:cubicBezTo>
                    <a:pt x="4215" y="0"/>
                    <a:pt x="0" y="4297"/>
                    <a:pt x="0" y="9486"/>
                  </a:cubicBezTo>
                  <a:lnTo>
                    <a:pt x="0" y="282303"/>
                  </a:lnTo>
                  <a:close/>
                  <a:moveTo>
                    <a:pt x="8591" y="9405"/>
                  </a:moveTo>
                  <a:cubicBezTo>
                    <a:pt x="8591" y="8837"/>
                    <a:pt x="8996" y="8432"/>
                    <a:pt x="9564" y="8432"/>
                  </a:cubicBezTo>
                  <a:lnTo>
                    <a:pt x="40686" y="8432"/>
                  </a:lnTo>
                  <a:cubicBezTo>
                    <a:pt x="43117" y="8432"/>
                    <a:pt x="45143" y="10459"/>
                    <a:pt x="45143" y="12891"/>
                  </a:cubicBezTo>
                  <a:lnTo>
                    <a:pt x="45143" y="80102"/>
                  </a:lnTo>
                  <a:cubicBezTo>
                    <a:pt x="45143" y="83669"/>
                    <a:pt x="46602" y="87075"/>
                    <a:pt x="49196" y="89507"/>
                  </a:cubicBezTo>
                  <a:lnTo>
                    <a:pt x="65405" y="104830"/>
                  </a:lnTo>
                  <a:cubicBezTo>
                    <a:pt x="66297" y="105641"/>
                    <a:pt x="66783" y="106857"/>
                    <a:pt x="66783" y="108073"/>
                  </a:cubicBezTo>
                  <a:lnTo>
                    <a:pt x="66783" y="199850"/>
                  </a:lnTo>
                  <a:cubicBezTo>
                    <a:pt x="66783" y="203336"/>
                    <a:pt x="68242" y="206741"/>
                    <a:pt x="70754" y="209174"/>
                  </a:cubicBezTo>
                  <a:lnTo>
                    <a:pt x="102200" y="239658"/>
                  </a:lnTo>
                  <a:cubicBezTo>
                    <a:pt x="103092" y="240469"/>
                    <a:pt x="103578" y="241685"/>
                    <a:pt x="103578" y="242820"/>
                  </a:cubicBezTo>
                  <a:lnTo>
                    <a:pt x="103578" y="282222"/>
                  </a:lnTo>
                  <a:cubicBezTo>
                    <a:pt x="103578" y="282790"/>
                    <a:pt x="103173" y="283195"/>
                    <a:pt x="102605" y="283195"/>
                  </a:cubicBezTo>
                  <a:lnTo>
                    <a:pt x="9564" y="283195"/>
                  </a:lnTo>
                  <a:cubicBezTo>
                    <a:pt x="8996" y="283195"/>
                    <a:pt x="8591" y="282790"/>
                    <a:pt x="8591" y="282222"/>
                  </a:cubicBezTo>
                  <a:lnTo>
                    <a:pt x="8591" y="940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35" name="Google Shape;735;p48"/>
            <p:cNvSpPr/>
            <p:nvPr/>
          </p:nvSpPr>
          <p:spPr>
            <a:xfrm>
              <a:off x="4451848" y="4406879"/>
              <a:ext cx="8590" cy="101505"/>
            </a:xfrm>
            <a:custGeom>
              <a:rect b="b" l="l" r="r" t="t"/>
              <a:pathLst>
                <a:path extrusionOk="0" h="101505" w="8590">
                  <a:moveTo>
                    <a:pt x="8591" y="97209"/>
                  </a:moveTo>
                  <a:lnTo>
                    <a:pt x="8591" y="4297"/>
                  </a:lnTo>
                  <a:cubicBezTo>
                    <a:pt x="8591" y="1946"/>
                    <a:pt x="6646" y="0"/>
                    <a:pt x="4295" y="0"/>
                  </a:cubicBezTo>
                  <a:cubicBezTo>
                    <a:pt x="1945" y="0"/>
                    <a:pt x="0" y="1946"/>
                    <a:pt x="0" y="4297"/>
                  </a:cubicBezTo>
                  <a:lnTo>
                    <a:pt x="0" y="97209"/>
                  </a:lnTo>
                  <a:cubicBezTo>
                    <a:pt x="0" y="99560"/>
                    <a:pt x="1945" y="101506"/>
                    <a:pt x="4295" y="101506"/>
                  </a:cubicBezTo>
                  <a:cubicBezTo>
                    <a:pt x="6646" y="101506"/>
                    <a:pt x="8591" y="99560"/>
                    <a:pt x="8591" y="97209"/>
                  </a:cubicBezTo>
                  <a:lnTo>
                    <a:pt x="8591" y="972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36" name="Google Shape;736;p48"/>
            <p:cNvSpPr/>
            <p:nvPr/>
          </p:nvSpPr>
          <p:spPr>
            <a:xfrm>
              <a:off x="4476567" y="4426580"/>
              <a:ext cx="8590" cy="89182"/>
            </a:xfrm>
            <a:custGeom>
              <a:rect b="b" l="l" r="r" t="t"/>
              <a:pathLst>
                <a:path extrusionOk="0" h="89182" w="8590">
                  <a:moveTo>
                    <a:pt x="8591" y="84886"/>
                  </a:moveTo>
                  <a:lnTo>
                    <a:pt x="8591" y="4297"/>
                  </a:lnTo>
                  <a:cubicBezTo>
                    <a:pt x="8591" y="1946"/>
                    <a:pt x="6646" y="0"/>
                    <a:pt x="4295" y="0"/>
                  </a:cubicBezTo>
                  <a:cubicBezTo>
                    <a:pt x="1945" y="0"/>
                    <a:pt x="0" y="1946"/>
                    <a:pt x="0" y="4297"/>
                  </a:cubicBezTo>
                  <a:lnTo>
                    <a:pt x="0" y="84886"/>
                  </a:lnTo>
                  <a:cubicBezTo>
                    <a:pt x="0" y="87237"/>
                    <a:pt x="1945" y="89183"/>
                    <a:pt x="4295" y="89183"/>
                  </a:cubicBezTo>
                  <a:cubicBezTo>
                    <a:pt x="6727" y="89183"/>
                    <a:pt x="8591" y="87237"/>
                    <a:pt x="8591" y="84886"/>
                  </a:cubicBezTo>
                  <a:lnTo>
                    <a:pt x="8591" y="848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37" name="Google Shape;737;p48"/>
            <p:cNvSpPr/>
            <p:nvPr/>
          </p:nvSpPr>
          <p:spPr>
            <a:xfrm>
              <a:off x="4427048" y="4426580"/>
              <a:ext cx="8590" cy="89182"/>
            </a:xfrm>
            <a:custGeom>
              <a:rect b="b" l="l" r="r" t="t"/>
              <a:pathLst>
                <a:path extrusionOk="0" h="89182" w="8590">
                  <a:moveTo>
                    <a:pt x="4295" y="89183"/>
                  </a:moveTo>
                  <a:cubicBezTo>
                    <a:pt x="6646" y="89183"/>
                    <a:pt x="8591" y="87237"/>
                    <a:pt x="8591" y="84886"/>
                  </a:cubicBezTo>
                  <a:lnTo>
                    <a:pt x="8591" y="4297"/>
                  </a:lnTo>
                  <a:cubicBezTo>
                    <a:pt x="8591" y="1946"/>
                    <a:pt x="6646" y="0"/>
                    <a:pt x="4295" y="0"/>
                  </a:cubicBezTo>
                  <a:cubicBezTo>
                    <a:pt x="1945" y="0"/>
                    <a:pt x="0" y="1946"/>
                    <a:pt x="0" y="4297"/>
                  </a:cubicBezTo>
                  <a:lnTo>
                    <a:pt x="0" y="84886"/>
                  </a:lnTo>
                  <a:cubicBezTo>
                    <a:pt x="81" y="87237"/>
                    <a:pt x="1945" y="89183"/>
                    <a:pt x="4295" y="89183"/>
                  </a:cubicBezTo>
                  <a:lnTo>
                    <a:pt x="4295" y="8918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38" name="Google Shape;738;p48"/>
            <p:cNvSpPr/>
            <p:nvPr/>
          </p:nvSpPr>
          <p:spPr>
            <a:xfrm>
              <a:off x="4415944" y="4523871"/>
              <a:ext cx="80398" cy="78971"/>
            </a:xfrm>
            <a:custGeom>
              <a:rect b="b" l="l" r="r" t="t"/>
              <a:pathLst>
                <a:path extrusionOk="0" h="78971" w="80398">
                  <a:moveTo>
                    <a:pt x="48952" y="70616"/>
                  </a:moveTo>
                  <a:cubicBezTo>
                    <a:pt x="46683" y="71265"/>
                    <a:pt x="45386" y="73616"/>
                    <a:pt x="46035" y="75886"/>
                  </a:cubicBezTo>
                  <a:cubicBezTo>
                    <a:pt x="46602" y="77751"/>
                    <a:pt x="48304" y="78967"/>
                    <a:pt x="50168" y="78967"/>
                  </a:cubicBezTo>
                  <a:cubicBezTo>
                    <a:pt x="50573" y="78967"/>
                    <a:pt x="50978" y="78886"/>
                    <a:pt x="51384" y="78805"/>
                  </a:cubicBezTo>
                  <a:cubicBezTo>
                    <a:pt x="68485" y="73859"/>
                    <a:pt x="80398" y="57969"/>
                    <a:pt x="80398" y="40213"/>
                  </a:cubicBezTo>
                  <a:cubicBezTo>
                    <a:pt x="80398" y="18080"/>
                    <a:pt x="62406" y="0"/>
                    <a:pt x="40199" y="0"/>
                  </a:cubicBezTo>
                  <a:cubicBezTo>
                    <a:pt x="17992" y="0"/>
                    <a:pt x="0" y="17999"/>
                    <a:pt x="0" y="40213"/>
                  </a:cubicBezTo>
                  <a:cubicBezTo>
                    <a:pt x="0" y="58050"/>
                    <a:pt x="11914" y="73859"/>
                    <a:pt x="29015" y="78805"/>
                  </a:cubicBezTo>
                  <a:cubicBezTo>
                    <a:pt x="31284" y="79453"/>
                    <a:pt x="33634" y="78157"/>
                    <a:pt x="34283" y="75886"/>
                  </a:cubicBezTo>
                  <a:cubicBezTo>
                    <a:pt x="34931" y="73616"/>
                    <a:pt x="33634" y="71265"/>
                    <a:pt x="31365" y="70616"/>
                  </a:cubicBezTo>
                  <a:cubicBezTo>
                    <a:pt x="17911" y="66725"/>
                    <a:pt x="8510" y="54239"/>
                    <a:pt x="8510" y="40213"/>
                  </a:cubicBezTo>
                  <a:cubicBezTo>
                    <a:pt x="8510" y="22782"/>
                    <a:pt x="22693" y="8594"/>
                    <a:pt x="40118" y="8594"/>
                  </a:cubicBezTo>
                  <a:cubicBezTo>
                    <a:pt x="57543" y="8594"/>
                    <a:pt x="71727" y="22782"/>
                    <a:pt x="71727" y="40213"/>
                  </a:cubicBezTo>
                  <a:cubicBezTo>
                    <a:pt x="71807" y="54239"/>
                    <a:pt x="62406" y="66725"/>
                    <a:pt x="48952" y="70616"/>
                  </a:cubicBezTo>
                  <a:lnTo>
                    <a:pt x="48952" y="7061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39" name="Google Shape;739;p48"/>
            <p:cNvSpPr/>
            <p:nvPr/>
          </p:nvSpPr>
          <p:spPr>
            <a:xfrm>
              <a:off x="4490021" y="4384016"/>
              <a:ext cx="112006" cy="291789"/>
            </a:xfrm>
            <a:custGeom>
              <a:rect b="b" l="l" r="r" t="t"/>
              <a:pathLst>
                <a:path extrusionOk="0" h="291789" w="112006">
                  <a:moveTo>
                    <a:pt x="102524" y="0"/>
                  </a:moveTo>
                  <a:lnTo>
                    <a:pt x="71402" y="0"/>
                  </a:lnTo>
                  <a:cubicBezTo>
                    <a:pt x="64270" y="0"/>
                    <a:pt x="58435" y="5837"/>
                    <a:pt x="58435" y="12972"/>
                  </a:cubicBezTo>
                  <a:lnTo>
                    <a:pt x="58435" y="80183"/>
                  </a:lnTo>
                  <a:cubicBezTo>
                    <a:pt x="58435" y="81399"/>
                    <a:pt x="57949" y="82616"/>
                    <a:pt x="57057" y="83426"/>
                  </a:cubicBezTo>
                  <a:lnTo>
                    <a:pt x="40848" y="98749"/>
                  </a:lnTo>
                  <a:cubicBezTo>
                    <a:pt x="38254" y="101182"/>
                    <a:pt x="36795" y="104668"/>
                    <a:pt x="36795" y="108154"/>
                  </a:cubicBezTo>
                  <a:lnTo>
                    <a:pt x="36795" y="199931"/>
                  </a:lnTo>
                  <a:cubicBezTo>
                    <a:pt x="36795" y="201147"/>
                    <a:pt x="36309" y="202282"/>
                    <a:pt x="35417" y="203093"/>
                  </a:cubicBezTo>
                  <a:lnTo>
                    <a:pt x="3971" y="233577"/>
                  </a:lnTo>
                  <a:cubicBezTo>
                    <a:pt x="1459" y="236009"/>
                    <a:pt x="0" y="239415"/>
                    <a:pt x="0" y="242901"/>
                  </a:cubicBezTo>
                  <a:lnTo>
                    <a:pt x="0" y="282304"/>
                  </a:lnTo>
                  <a:cubicBezTo>
                    <a:pt x="0" y="287573"/>
                    <a:pt x="4295" y="291789"/>
                    <a:pt x="9483" y="291789"/>
                  </a:cubicBezTo>
                  <a:lnTo>
                    <a:pt x="102524" y="291789"/>
                  </a:lnTo>
                  <a:cubicBezTo>
                    <a:pt x="107793" y="291789"/>
                    <a:pt x="112007" y="287492"/>
                    <a:pt x="112007" y="282304"/>
                  </a:cubicBezTo>
                  <a:lnTo>
                    <a:pt x="112007" y="166366"/>
                  </a:lnTo>
                  <a:cubicBezTo>
                    <a:pt x="112007" y="164015"/>
                    <a:pt x="110062" y="162069"/>
                    <a:pt x="107711" y="162069"/>
                  </a:cubicBezTo>
                  <a:cubicBezTo>
                    <a:pt x="105361" y="162069"/>
                    <a:pt x="103416" y="164015"/>
                    <a:pt x="103416" y="166366"/>
                  </a:cubicBezTo>
                  <a:lnTo>
                    <a:pt x="103416" y="282304"/>
                  </a:lnTo>
                  <a:cubicBezTo>
                    <a:pt x="103416" y="282871"/>
                    <a:pt x="103011" y="283276"/>
                    <a:pt x="102443" y="283276"/>
                  </a:cubicBezTo>
                  <a:lnTo>
                    <a:pt x="9401" y="283276"/>
                  </a:lnTo>
                  <a:cubicBezTo>
                    <a:pt x="8834" y="283276"/>
                    <a:pt x="8429" y="282871"/>
                    <a:pt x="8429" y="282304"/>
                  </a:cubicBezTo>
                  <a:lnTo>
                    <a:pt x="8429" y="242901"/>
                  </a:lnTo>
                  <a:cubicBezTo>
                    <a:pt x="8429" y="241685"/>
                    <a:pt x="8915" y="240550"/>
                    <a:pt x="9807" y="239739"/>
                  </a:cubicBezTo>
                  <a:lnTo>
                    <a:pt x="41253" y="209255"/>
                  </a:lnTo>
                  <a:cubicBezTo>
                    <a:pt x="43765" y="206823"/>
                    <a:pt x="45224" y="203417"/>
                    <a:pt x="45224" y="199931"/>
                  </a:cubicBezTo>
                  <a:lnTo>
                    <a:pt x="45224" y="108154"/>
                  </a:lnTo>
                  <a:cubicBezTo>
                    <a:pt x="45224" y="106938"/>
                    <a:pt x="45711" y="105722"/>
                    <a:pt x="46602" y="104911"/>
                  </a:cubicBezTo>
                  <a:lnTo>
                    <a:pt x="62811" y="89588"/>
                  </a:lnTo>
                  <a:cubicBezTo>
                    <a:pt x="65405" y="87156"/>
                    <a:pt x="66864" y="83670"/>
                    <a:pt x="66864" y="80183"/>
                  </a:cubicBezTo>
                  <a:lnTo>
                    <a:pt x="66864" y="12972"/>
                  </a:lnTo>
                  <a:cubicBezTo>
                    <a:pt x="66864" y="10540"/>
                    <a:pt x="68890" y="8513"/>
                    <a:pt x="71321" y="8513"/>
                  </a:cubicBezTo>
                  <a:lnTo>
                    <a:pt x="102443" y="8513"/>
                  </a:lnTo>
                  <a:cubicBezTo>
                    <a:pt x="103011" y="8513"/>
                    <a:pt x="103416" y="8918"/>
                    <a:pt x="103416" y="9486"/>
                  </a:cubicBezTo>
                  <a:lnTo>
                    <a:pt x="103416" y="146422"/>
                  </a:lnTo>
                  <a:cubicBezTo>
                    <a:pt x="103416" y="148773"/>
                    <a:pt x="105361" y="150719"/>
                    <a:pt x="107711" y="150719"/>
                  </a:cubicBezTo>
                  <a:cubicBezTo>
                    <a:pt x="110062" y="150719"/>
                    <a:pt x="112007" y="148773"/>
                    <a:pt x="112007" y="146422"/>
                  </a:cubicBezTo>
                  <a:lnTo>
                    <a:pt x="112007" y="9486"/>
                  </a:lnTo>
                  <a:cubicBezTo>
                    <a:pt x="112007" y="4297"/>
                    <a:pt x="107711" y="0"/>
                    <a:pt x="102524" y="0"/>
                  </a:cubicBezTo>
                  <a:lnTo>
                    <a:pt x="102524"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40" name="Google Shape;740;p48"/>
          <p:cNvGrpSpPr/>
          <p:nvPr/>
        </p:nvGrpSpPr>
        <p:grpSpPr>
          <a:xfrm>
            <a:off x="3232037" y="3243185"/>
            <a:ext cx="360112" cy="360238"/>
            <a:chOff x="4318445" y="3913862"/>
            <a:chExt cx="291849" cy="291951"/>
          </a:xfrm>
        </p:grpSpPr>
        <p:sp>
          <p:nvSpPr>
            <p:cNvPr id="741" name="Google Shape;741;p48"/>
            <p:cNvSpPr/>
            <p:nvPr/>
          </p:nvSpPr>
          <p:spPr>
            <a:xfrm>
              <a:off x="4318445" y="3913862"/>
              <a:ext cx="291849" cy="291951"/>
            </a:xfrm>
            <a:custGeom>
              <a:rect b="b" l="l" r="r" t="t"/>
              <a:pathLst>
                <a:path extrusionOk="0" h="291951" w="291849">
                  <a:moveTo>
                    <a:pt x="282448" y="186797"/>
                  </a:moveTo>
                  <a:lnTo>
                    <a:pt x="241763" y="186797"/>
                  </a:lnTo>
                  <a:cubicBezTo>
                    <a:pt x="241763" y="169204"/>
                    <a:pt x="230903" y="156637"/>
                    <a:pt x="219799" y="152097"/>
                  </a:cubicBezTo>
                  <a:cubicBezTo>
                    <a:pt x="219799" y="152097"/>
                    <a:pt x="219718" y="152097"/>
                    <a:pt x="219718" y="152097"/>
                  </a:cubicBezTo>
                  <a:lnTo>
                    <a:pt x="169550" y="132963"/>
                  </a:lnTo>
                  <a:lnTo>
                    <a:pt x="169550" y="123964"/>
                  </a:lnTo>
                  <a:cubicBezTo>
                    <a:pt x="179276" y="116748"/>
                    <a:pt x="185516" y="105235"/>
                    <a:pt x="185516" y="92263"/>
                  </a:cubicBezTo>
                  <a:lnTo>
                    <a:pt x="185516" y="92101"/>
                  </a:lnTo>
                  <a:lnTo>
                    <a:pt x="188272" y="92101"/>
                  </a:lnTo>
                  <a:cubicBezTo>
                    <a:pt x="197836" y="92101"/>
                    <a:pt x="205535" y="84318"/>
                    <a:pt x="205535" y="74832"/>
                  </a:cubicBezTo>
                  <a:cubicBezTo>
                    <a:pt x="205535" y="67698"/>
                    <a:pt x="201239" y="61536"/>
                    <a:pt x="194918" y="58860"/>
                  </a:cubicBezTo>
                  <a:lnTo>
                    <a:pt x="194918" y="31700"/>
                  </a:lnTo>
                  <a:cubicBezTo>
                    <a:pt x="194918" y="22458"/>
                    <a:pt x="186894" y="15647"/>
                    <a:pt x="178627" y="16296"/>
                  </a:cubicBezTo>
                  <a:cubicBezTo>
                    <a:pt x="177493" y="16377"/>
                    <a:pt x="176277" y="15809"/>
                    <a:pt x="176034" y="14593"/>
                  </a:cubicBezTo>
                  <a:cubicBezTo>
                    <a:pt x="174089" y="4783"/>
                    <a:pt x="167929" y="0"/>
                    <a:pt x="157150" y="0"/>
                  </a:cubicBezTo>
                  <a:lnTo>
                    <a:pt x="148478" y="0"/>
                  </a:lnTo>
                  <a:cubicBezTo>
                    <a:pt x="146128" y="0"/>
                    <a:pt x="144182" y="1946"/>
                    <a:pt x="144182" y="4297"/>
                  </a:cubicBezTo>
                  <a:cubicBezTo>
                    <a:pt x="144182" y="6648"/>
                    <a:pt x="146128" y="8594"/>
                    <a:pt x="148478" y="8594"/>
                  </a:cubicBezTo>
                  <a:lnTo>
                    <a:pt x="157150" y="8594"/>
                  </a:lnTo>
                  <a:cubicBezTo>
                    <a:pt x="165417" y="8594"/>
                    <a:pt x="166794" y="12242"/>
                    <a:pt x="167605" y="16296"/>
                  </a:cubicBezTo>
                  <a:cubicBezTo>
                    <a:pt x="168659" y="21647"/>
                    <a:pt x="173684" y="25377"/>
                    <a:pt x="179195" y="24890"/>
                  </a:cubicBezTo>
                  <a:cubicBezTo>
                    <a:pt x="182518" y="24647"/>
                    <a:pt x="186246" y="27565"/>
                    <a:pt x="186246" y="31781"/>
                  </a:cubicBezTo>
                  <a:lnTo>
                    <a:pt x="186246" y="60320"/>
                  </a:lnTo>
                  <a:cubicBezTo>
                    <a:pt x="186246" y="65184"/>
                    <a:pt x="175223" y="62590"/>
                    <a:pt x="175223" y="54239"/>
                  </a:cubicBezTo>
                  <a:cubicBezTo>
                    <a:pt x="175223" y="51969"/>
                    <a:pt x="173684" y="50023"/>
                    <a:pt x="171495" y="49456"/>
                  </a:cubicBezTo>
                  <a:cubicBezTo>
                    <a:pt x="169307" y="48888"/>
                    <a:pt x="167038" y="49942"/>
                    <a:pt x="165984" y="51888"/>
                  </a:cubicBezTo>
                  <a:cubicBezTo>
                    <a:pt x="162418" y="58617"/>
                    <a:pt x="155448" y="62833"/>
                    <a:pt x="147830" y="62833"/>
                  </a:cubicBezTo>
                  <a:cubicBezTo>
                    <a:pt x="142562" y="62833"/>
                    <a:pt x="110710" y="62833"/>
                    <a:pt x="105361" y="62833"/>
                  </a:cubicBezTo>
                  <a:cubicBezTo>
                    <a:pt x="101957" y="62833"/>
                    <a:pt x="99120" y="60077"/>
                    <a:pt x="99120" y="56590"/>
                  </a:cubicBezTo>
                  <a:lnTo>
                    <a:pt x="99120" y="29268"/>
                  </a:lnTo>
                  <a:cubicBezTo>
                    <a:pt x="99120" y="17918"/>
                    <a:pt x="108360" y="8675"/>
                    <a:pt x="119706" y="8675"/>
                  </a:cubicBezTo>
                  <a:lnTo>
                    <a:pt x="128540" y="8675"/>
                  </a:lnTo>
                  <a:cubicBezTo>
                    <a:pt x="130891" y="8675"/>
                    <a:pt x="132836" y="6729"/>
                    <a:pt x="132836" y="4378"/>
                  </a:cubicBezTo>
                  <a:cubicBezTo>
                    <a:pt x="132836" y="2027"/>
                    <a:pt x="130891" y="81"/>
                    <a:pt x="128540" y="81"/>
                  </a:cubicBezTo>
                  <a:lnTo>
                    <a:pt x="119706" y="81"/>
                  </a:lnTo>
                  <a:cubicBezTo>
                    <a:pt x="103659" y="81"/>
                    <a:pt x="90529" y="13134"/>
                    <a:pt x="90529" y="29268"/>
                  </a:cubicBezTo>
                  <a:lnTo>
                    <a:pt x="90529" y="56590"/>
                  </a:lnTo>
                  <a:cubicBezTo>
                    <a:pt x="90529" y="58374"/>
                    <a:pt x="90854" y="60158"/>
                    <a:pt x="91502" y="61779"/>
                  </a:cubicBezTo>
                  <a:cubicBezTo>
                    <a:pt x="87693" y="65022"/>
                    <a:pt x="85423" y="69806"/>
                    <a:pt x="85423" y="74913"/>
                  </a:cubicBezTo>
                  <a:cubicBezTo>
                    <a:pt x="85423" y="84480"/>
                    <a:pt x="93204" y="92182"/>
                    <a:pt x="102686" y="92182"/>
                  </a:cubicBezTo>
                  <a:lnTo>
                    <a:pt x="105442" y="92182"/>
                  </a:lnTo>
                  <a:lnTo>
                    <a:pt x="105442" y="92344"/>
                  </a:lnTo>
                  <a:cubicBezTo>
                    <a:pt x="105442" y="104992"/>
                    <a:pt x="111358" y="116667"/>
                    <a:pt x="121408" y="124045"/>
                  </a:cubicBezTo>
                  <a:lnTo>
                    <a:pt x="121408" y="132963"/>
                  </a:lnTo>
                  <a:lnTo>
                    <a:pt x="71970" y="152259"/>
                  </a:lnTo>
                  <a:cubicBezTo>
                    <a:pt x="71970" y="152259"/>
                    <a:pt x="71889" y="152259"/>
                    <a:pt x="71889" y="152259"/>
                  </a:cubicBezTo>
                  <a:cubicBezTo>
                    <a:pt x="60137" y="157124"/>
                    <a:pt x="49925" y="170014"/>
                    <a:pt x="49925" y="186959"/>
                  </a:cubicBezTo>
                  <a:lnTo>
                    <a:pt x="9239" y="186959"/>
                  </a:lnTo>
                  <a:cubicBezTo>
                    <a:pt x="4133" y="186959"/>
                    <a:pt x="0" y="191094"/>
                    <a:pt x="0" y="196202"/>
                  </a:cubicBezTo>
                  <a:lnTo>
                    <a:pt x="0" y="211444"/>
                  </a:lnTo>
                  <a:cubicBezTo>
                    <a:pt x="0" y="216552"/>
                    <a:pt x="4133" y="220686"/>
                    <a:pt x="9239" y="220686"/>
                  </a:cubicBezTo>
                  <a:lnTo>
                    <a:pt x="12157" y="220686"/>
                  </a:lnTo>
                  <a:lnTo>
                    <a:pt x="12157" y="282709"/>
                  </a:lnTo>
                  <a:cubicBezTo>
                    <a:pt x="12157" y="287817"/>
                    <a:pt x="16290" y="291951"/>
                    <a:pt x="21396" y="291951"/>
                  </a:cubicBezTo>
                  <a:lnTo>
                    <a:pt x="270372" y="291951"/>
                  </a:lnTo>
                  <a:cubicBezTo>
                    <a:pt x="275478" y="291951"/>
                    <a:pt x="279612" y="287817"/>
                    <a:pt x="279612" y="282709"/>
                  </a:cubicBezTo>
                  <a:lnTo>
                    <a:pt x="279612" y="262035"/>
                  </a:lnTo>
                  <a:cubicBezTo>
                    <a:pt x="279612" y="259684"/>
                    <a:pt x="277667" y="257738"/>
                    <a:pt x="275316" y="257738"/>
                  </a:cubicBezTo>
                  <a:cubicBezTo>
                    <a:pt x="272966" y="257738"/>
                    <a:pt x="271021" y="259684"/>
                    <a:pt x="271021" y="262035"/>
                  </a:cubicBezTo>
                  <a:lnTo>
                    <a:pt x="271021" y="282709"/>
                  </a:lnTo>
                  <a:cubicBezTo>
                    <a:pt x="271021" y="283114"/>
                    <a:pt x="270697" y="283357"/>
                    <a:pt x="270372" y="283357"/>
                  </a:cubicBezTo>
                  <a:lnTo>
                    <a:pt x="21396" y="283357"/>
                  </a:lnTo>
                  <a:cubicBezTo>
                    <a:pt x="20991" y="283357"/>
                    <a:pt x="20748" y="283033"/>
                    <a:pt x="20748" y="282709"/>
                  </a:cubicBezTo>
                  <a:lnTo>
                    <a:pt x="20748" y="220686"/>
                  </a:lnTo>
                  <a:lnTo>
                    <a:pt x="271102" y="220686"/>
                  </a:lnTo>
                  <a:lnTo>
                    <a:pt x="271102" y="242090"/>
                  </a:lnTo>
                  <a:cubicBezTo>
                    <a:pt x="271102" y="244441"/>
                    <a:pt x="273047" y="246387"/>
                    <a:pt x="275397" y="246387"/>
                  </a:cubicBezTo>
                  <a:cubicBezTo>
                    <a:pt x="277748" y="246387"/>
                    <a:pt x="279693" y="244441"/>
                    <a:pt x="279693" y="242090"/>
                  </a:cubicBezTo>
                  <a:lnTo>
                    <a:pt x="279693" y="220686"/>
                  </a:lnTo>
                  <a:lnTo>
                    <a:pt x="282611" y="220686"/>
                  </a:lnTo>
                  <a:cubicBezTo>
                    <a:pt x="287717" y="220686"/>
                    <a:pt x="291850" y="216552"/>
                    <a:pt x="291850" y="211444"/>
                  </a:cubicBezTo>
                  <a:lnTo>
                    <a:pt x="291850" y="196202"/>
                  </a:lnTo>
                  <a:cubicBezTo>
                    <a:pt x="291688" y="190932"/>
                    <a:pt x="287554" y="186797"/>
                    <a:pt x="282448" y="186797"/>
                  </a:cubicBezTo>
                  <a:lnTo>
                    <a:pt x="282448" y="186797"/>
                  </a:lnTo>
                  <a:close/>
                  <a:moveTo>
                    <a:pt x="233172" y="186797"/>
                  </a:moveTo>
                  <a:lnTo>
                    <a:pt x="178303" y="186797"/>
                  </a:lnTo>
                  <a:lnTo>
                    <a:pt x="184382" y="147719"/>
                  </a:lnTo>
                  <a:lnTo>
                    <a:pt x="216557" y="160042"/>
                  </a:lnTo>
                  <a:cubicBezTo>
                    <a:pt x="223365" y="162880"/>
                    <a:pt x="233172" y="171879"/>
                    <a:pt x="233172" y="186797"/>
                  </a:cubicBezTo>
                  <a:lnTo>
                    <a:pt x="233172" y="186797"/>
                  </a:lnTo>
                  <a:close/>
                  <a:moveTo>
                    <a:pt x="160797" y="186797"/>
                  </a:moveTo>
                  <a:lnTo>
                    <a:pt x="157879" y="170339"/>
                  </a:lnTo>
                  <a:lnTo>
                    <a:pt x="160797" y="163934"/>
                  </a:lnTo>
                  <a:cubicBezTo>
                    <a:pt x="163228" y="164339"/>
                    <a:pt x="165498" y="163609"/>
                    <a:pt x="167200" y="162231"/>
                  </a:cubicBezTo>
                  <a:lnTo>
                    <a:pt x="174332" y="156232"/>
                  </a:lnTo>
                  <a:lnTo>
                    <a:pt x="169631" y="186716"/>
                  </a:lnTo>
                  <a:lnTo>
                    <a:pt x="160797" y="186716"/>
                  </a:lnTo>
                  <a:close/>
                  <a:moveTo>
                    <a:pt x="121976" y="186797"/>
                  </a:moveTo>
                  <a:lnTo>
                    <a:pt x="117356" y="156880"/>
                  </a:lnTo>
                  <a:lnTo>
                    <a:pt x="123921" y="162312"/>
                  </a:lnTo>
                  <a:cubicBezTo>
                    <a:pt x="125623" y="163772"/>
                    <a:pt x="127973" y="164420"/>
                    <a:pt x="130323" y="164015"/>
                  </a:cubicBezTo>
                  <a:lnTo>
                    <a:pt x="133241" y="170420"/>
                  </a:lnTo>
                  <a:lnTo>
                    <a:pt x="130323" y="186878"/>
                  </a:lnTo>
                  <a:lnTo>
                    <a:pt x="121976" y="186878"/>
                  </a:lnTo>
                  <a:close/>
                  <a:moveTo>
                    <a:pt x="149288" y="151205"/>
                  </a:moveTo>
                  <a:cubicBezTo>
                    <a:pt x="149531" y="151691"/>
                    <a:pt x="149694" y="151853"/>
                    <a:pt x="153989" y="158258"/>
                  </a:cubicBezTo>
                  <a:lnTo>
                    <a:pt x="150666" y="165555"/>
                  </a:lnTo>
                  <a:lnTo>
                    <a:pt x="140292" y="165555"/>
                  </a:lnTo>
                  <a:lnTo>
                    <a:pt x="136969" y="158258"/>
                  </a:lnTo>
                  <a:cubicBezTo>
                    <a:pt x="140940" y="152340"/>
                    <a:pt x="141427" y="151691"/>
                    <a:pt x="141670" y="151205"/>
                  </a:cubicBezTo>
                  <a:lnTo>
                    <a:pt x="149288" y="151205"/>
                  </a:lnTo>
                  <a:close/>
                  <a:moveTo>
                    <a:pt x="165336" y="140503"/>
                  </a:moveTo>
                  <a:cubicBezTo>
                    <a:pt x="165903" y="140746"/>
                    <a:pt x="165822" y="140746"/>
                    <a:pt x="175305" y="144314"/>
                  </a:cubicBezTo>
                  <a:lnTo>
                    <a:pt x="162256" y="155259"/>
                  </a:lnTo>
                  <a:lnTo>
                    <a:pt x="156988" y="147476"/>
                  </a:lnTo>
                  <a:lnTo>
                    <a:pt x="165336" y="140503"/>
                  </a:lnTo>
                  <a:close/>
                  <a:moveTo>
                    <a:pt x="128783" y="155259"/>
                  </a:moveTo>
                  <a:lnTo>
                    <a:pt x="115411" y="144314"/>
                  </a:lnTo>
                  <a:cubicBezTo>
                    <a:pt x="117599" y="143422"/>
                    <a:pt x="123110" y="141314"/>
                    <a:pt x="125380" y="140422"/>
                  </a:cubicBezTo>
                  <a:lnTo>
                    <a:pt x="133971" y="147557"/>
                  </a:lnTo>
                  <a:cubicBezTo>
                    <a:pt x="129918" y="153556"/>
                    <a:pt x="130972" y="151935"/>
                    <a:pt x="128783" y="155259"/>
                  </a:cubicBezTo>
                  <a:lnTo>
                    <a:pt x="128783" y="155259"/>
                  </a:lnTo>
                  <a:close/>
                  <a:moveTo>
                    <a:pt x="141184" y="174068"/>
                  </a:moveTo>
                  <a:lnTo>
                    <a:pt x="149856" y="174068"/>
                  </a:lnTo>
                  <a:lnTo>
                    <a:pt x="152125" y="186797"/>
                  </a:lnTo>
                  <a:lnTo>
                    <a:pt x="138995" y="186797"/>
                  </a:lnTo>
                  <a:lnTo>
                    <a:pt x="141184" y="174068"/>
                  </a:lnTo>
                  <a:close/>
                  <a:moveTo>
                    <a:pt x="188191" y="83426"/>
                  </a:moveTo>
                  <a:lnTo>
                    <a:pt x="185435" y="83426"/>
                  </a:lnTo>
                  <a:lnTo>
                    <a:pt x="185435" y="71022"/>
                  </a:lnTo>
                  <a:cubicBezTo>
                    <a:pt x="188029" y="70616"/>
                    <a:pt x="190622" y="69238"/>
                    <a:pt x="192405" y="67049"/>
                  </a:cubicBezTo>
                  <a:cubicBezTo>
                    <a:pt x="195161" y="68508"/>
                    <a:pt x="196944" y="71427"/>
                    <a:pt x="196944" y="74670"/>
                  </a:cubicBezTo>
                  <a:cubicBezTo>
                    <a:pt x="196863" y="79535"/>
                    <a:pt x="192973" y="83426"/>
                    <a:pt x="188191" y="83426"/>
                  </a:cubicBezTo>
                  <a:lnTo>
                    <a:pt x="188191" y="83426"/>
                  </a:lnTo>
                  <a:close/>
                  <a:moveTo>
                    <a:pt x="102686" y="83426"/>
                  </a:moveTo>
                  <a:cubicBezTo>
                    <a:pt x="97905" y="83426"/>
                    <a:pt x="93933" y="79535"/>
                    <a:pt x="93933" y="74670"/>
                  </a:cubicBezTo>
                  <a:cubicBezTo>
                    <a:pt x="93933" y="72238"/>
                    <a:pt x="94987" y="69968"/>
                    <a:pt x="96608" y="68346"/>
                  </a:cubicBezTo>
                  <a:cubicBezTo>
                    <a:pt x="99039" y="70130"/>
                    <a:pt x="102038" y="71103"/>
                    <a:pt x="105361" y="71103"/>
                  </a:cubicBezTo>
                  <a:lnTo>
                    <a:pt x="105361" y="83345"/>
                  </a:lnTo>
                  <a:lnTo>
                    <a:pt x="102686" y="83345"/>
                  </a:lnTo>
                  <a:close/>
                  <a:moveTo>
                    <a:pt x="113952" y="92182"/>
                  </a:moveTo>
                  <a:cubicBezTo>
                    <a:pt x="113952" y="70130"/>
                    <a:pt x="113952" y="74427"/>
                    <a:pt x="113952" y="71184"/>
                  </a:cubicBezTo>
                  <a:lnTo>
                    <a:pt x="147748" y="71184"/>
                  </a:lnTo>
                  <a:cubicBezTo>
                    <a:pt x="155529" y="71184"/>
                    <a:pt x="163148" y="68022"/>
                    <a:pt x="168740" y="62266"/>
                  </a:cubicBezTo>
                  <a:cubicBezTo>
                    <a:pt x="170523" y="65590"/>
                    <a:pt x="173359" y="68184"/>
                    <a:pt x="176844" y="69724"/>
                  </a:cubicBezTo>
                  <a:lnTo>
                    <a:pt x="176844" y="92182"/>
                  </a:lnTo>
                  <a:cubicBezTo>
                    <a:pt x="176844" y="109289"/>
                    <a:pt x="162985" y="123153"/>
                    <a:pt x="145884" y="123153"/>
                  </a:cubicBezTo>
                  <a:cubicBezTo>
                    <a:pt x="126028" y="123153"/>
                    <a:pt x="113952" y="107505"/>
                    <a:pt x="113952" y="92182"/>
                  </a:cubicBezTo>
                  <a:lnTo>
                    <a:pt x="113952" y="92182"/>
                  </a:lnTo>
                  <a:close/>
                  <a:moveTo>
                    <a:pt x="145965" y="131666"/>
                  </a:moveTo>
                  <a:cubicBezTo>
                    <a:pt x="151071" y="131666"/>
                    <a:pt x="156258" y="130612"/>
                    <a:pt x="160959" y="128747"/>
                  </a:cubicBezTo>
                  <a:lnTo>
                    <a:pt x="160959" y="133044"/>
                  </a:lnTo>
                  <a:lnTo>
                    <a:pt x="151234" y="141314"/>
                  </a:lnTo>
                  <a:cubicBezTo>
                    <a:pt x="150747" y="141719"/>
                    <a:pt x="150342" y="142206"/>
                    <a:pt x="149937" y="142692"/>
                  </a:cubicBezTo>
                  <a:lnTo>
                    <a:pt x="141265" y="142692"/>
                  </a:lnTo>
                  <a:cubicBezTo>
                    <a:pt x="140860" y="142206"/>
                    <a:pt x="140454" y="141719"/>
                    <a:pt x="139968" y="141314"/>
                  </a:cubicBezTo>
                  <a:lnTo>
                    <a:pt x="129999" y="133044"/>
                  </a:lnTo>
                  <a:lnTo>
                    <a:pt x="129999" y="128666"/>
                  </a:lnTo>
                  <a:cubicBezTo>
                    <a:pt x="134862" y="130612"/>
                    <a:pt x="140292" y="131666"/>
                    <a:pt x="145965" y="131666"/>
                  </a:cubicBezTo>
                  <a:lnTo>
                    <a:pt x="145965" y="131666"/>
                  </a:lnTo>
                  <a:close/>
                  <a:moveTo>
                    <a:pt x="59407" y="178689"/>
                  </a:moveTo>
                  <a:cubicBezTo>
                    <a:pt x="62082" y="168798"/>
                    <a:pt x="69619" y="162312"/>
                    <a:pt x="75130" y="160042"/>
                  </a:cubicBezTo>
                  <a:lnTo>
                    <a:pt x="107306" y="147476"/>
                  </a:lnTo>
                  <a:lnTo>
                    <a:pt x="113385" y="186797"/>
                  </a:lnTo>
                  <a:lnTo>
                    <a:pt x="58516" y="186797"/>
                  </a:lnTo>
                  <a:cubicBezTo>
                    <a:pt x="58435" y="183878"/>
                    <a:pt x="58597" y="181527"/>
                    <a:pt x="59407" y="178689"/>
                  </a:cubicBezTo>
                  <a:lnTo>
                    <a:pt x="59407" y="178689"/>
                  </a:lnTo>
                  <a:close/>
                  <a:moveTo>
                    <a:pt x="283178" y="211282"/>
                  </a:moveTo>
                  <a:cubicBezTo>
                    <a:pt x="283178" y="211687"/>
                    <a:pt x="282854" y="211930"/>
                    <a:pt x="282529" y="211930"/>
                  </a:cubicBezTo>
                  <a:cubicBezTo>
                    <a:pt x="279855" y="211930"/>
                    <a:pt x="11347" y="211930"/>
                    <a:pt x="9239" y="211930"/>
                  </a:cubicBezTo>
                  <a:cubicBezTo>
                    <a:pt x="8834" y="211930"/>
                    <a:pt x="8591" y="211606"/>
                    <a:pt x="8591" y="211282"/>
                  </a:cubicBezTo>
                  <a:lnTo>
                    <a:pt x="8591" y="196040"/>
                  </a:lnTo>
                  <a:cubicBezTo>
                    <a:pt x="8591" y="195634"/>
                    <a:pt x="8915" y="195391"/>
                    <a:pt x="9239" y="195391"/>
                  </a:cubicBezTo>
                  <a:lnTo>
                    <a:pt x="282529" y="195391"/>
                  </a:lnTo>
                  <a:cubicBezTo>
                    <a:pt x="282935" y="195391"/>
                    <a:pt x="283178" y="195715"/>
                    <a:pt x="283178" y="196040"/>
                  </a:cubicBezTo>
                  <a:lnTo>
                    <a:pt x="283178" y="2112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42" name="Google Shape;742;p48"/>
            <p:cNvSpPr/>
            <p:nvPr/>
          </p:nvSpPr>
          <p:spPr>
            <a:xfrm>
              <a:off x="4403139" y="4143223"/>
              <a:ext cx="38178" cy="45077"/>
            </a:xfrm>
            <a:custGeom>
              <a:rect b="b" l="l" r="r" t="t"/>
              <a:pathLst>
                <a:path extrusionOk="0" h="45077" w="38178">
                  <a:moveTo>
                    <a:pt x="22531" y="8513"/>
                  </a:moveTo>
                  <a:cubicBezTo>
                    <a:pt x="25692" y="8513"/>
                    <a:pt x="28691" y="9567"/>
                    <a:pt x="31203" y="11513"/>
                  </a:cubicBezTo>
                  <a:cubicBezTo>
                    <a:pt x="33067" y="12972"/>
                    <a:pt x="35742" y="12648"/>
                    <a:pt x="37201" y="10864"/>
                  </a:cubicBezTo>
                  <a:cubicBezTo>
                    <a:pt x="38660" y="8999"/>
                    <a:pt x="38335" y="6324"/>
                    <a:pt x="36552" y="4865"/>
                  </a:cubicBezTo>
                  <a:cubicBezTo>
                    <a:pt x="32500" y="1622"/>
                    <a:pt x="27718" y="0"/>
                    <a:pt x="22531" y="0"/>
                  </a:cubicBezTo>
                  <a:cubicBezTo>
                    <a:pt x="10131" y="0"/>
                    <a:pt x="0" y="10134"/>
                    <a:pt x="0" y="22539"/>
                  </a:cubicBezTo>
                  <a:cubicBezTo>
                    <a:pt x="0" y="34943"/>
                    <a:pt x="10131" y="45078"/>
                    <a:pt x="22531" y="45078"/>
                  </a:cubicBezTo>
                  <a:cubicBezTo>
                    <a:pt x="27637" y="45078"/>
                    <a:pt x="32500" y="43375"/>
                    <a:pt x="36552" y="40213"/>
                  </a:cubicBezTo>
                  <a:cubicBezTo>
                    <a:pt x="38416" y="38754"/>
                    <a:pt x="38740" y="36079"/>
                    <a:pt x="37201" y="34214"/>
                  </a:cubicBezTo>
                  <a:cubicBezTo>
                    <a:pt x="35742" y="32349"/>
                    <a:pt x="33067" y="32025"/>
                    <a:pt x="31203" y="33565"/>
                  </a:cubicBezTo>
                  <a:cubicBezTo>
                    <a:pt x="28691" y="35592"/>
                    <a:pt x="25692" y="36565"/>
                    <a:pt x="22531" y="36565"/>
                  </a:cubicBezTo>
                  <a:cubicBezTo>
                    <a:pt x="14832" y="36565"/>
                    <a:pt x="8510" y="30322"/>
                    <a:pt x="8510" y="22539"/>
                  </a:cubicBezTo>
                  <a:cubicBezTo>
                    <a:pt x="8510" y="14837"/>
                    <a:pt x="14832" y="8513"/>
                    <a:pt x="22531" y="8513"/>
                  </a:cubicBezTo>
                  <a:lnTo>
                    <a:pt x="22531"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43" name="Google Shape;743;p48"/>
            <p:cNvSpPr/>
            <p:nvPr/>
          </p:nvSpPr>
          <p:spPr>
            <a:xfrm>
              <a:off x="4447552" y="4143142"/>
              <a:ext cx="27069" cy="45158"/>
            </a:xfrm>
            <a:custGeom>
              <a:rect b="b" l="l" r="r" t="t"/>
              <a:pathLst>
                <a:path extrusionOk="0" h="45158" w="27069">
                  <a:moveTo>
                    <a:pt x="22774" y="8594"/>
                  </a:moveTo>
                  <a:cubicBezTo>
                    <a:pt x="25125" y="8594"/>
                    <a:pt x="27070" y="6648"/>
                    <a:pt x="27070" y="4297"/>
                  </a:cubicBezTo>
                  <a:cubicBezTo>
                    <a:pt x="27070" y="1946"/>
                    <a:pt x="25125" y="0"/>
                    <a:pt x="22774" y="0"/>
                  </a:cubicBezTo>
                  <a:lnTo>
                    <a:pt x="4295" y="0"/>
                  </a:lnTo>
                  <a:cubicBezTo>
                    <a:pt x="1945" y="0"/>
                    <a:pt x="0" y="1946"/>
                    <a:pt x="0" y="4297"/>
                  </a:cubicBezTo>
                  <a:lnTo>
                    <a:pt x="0" y="40862"/>
                  </a:lnTo>
                  <a:cubicBezTo>
                    <a:pt x="0" y="43213"/>
                    <a:pt x="1945" y="45159"/>
                    <a:pt x="4295" y="45159"/>
                  </a:cubicBezTo>
                  <a:lnTo>
                    <a:pt x="22774" y="45159"/>
                  </a:lnTo>
                  <a:cubicBezTo>
                    <a:pt x="25125" y="45159"/>
                    <a:pt x="27070" y="43213"/>
                    <a:pt x="27070" y="40862"/>
                  </a:cubicBezTo>
                  <a:cubicBezTo>
                    <a:pt x="27070" y="38511"/>
                    <a:pt x="25125" y="36565"/>
                    <a:pt x="22774" y="36565"/>
                  </a:cubicBezTo>
                  <a:lnTo>
                    <a:pt x="8591" y="36565"/>
                  </a:lnTo>
                  <a:lnTo>
                    <a:pt x="8591" y="26836"/>
                  </a:lnTo>
                  <a:lnTo>
                    <a:pt x="22774" y="26836"/>
                  </a:lnTo>
                  <a:cubicBezTo>
                    <a:pt x="25125" y="26836"/>
                    <a:pt x="27070" y="24890"/>
                    <a:pt x="27070" y="22539"/>
                  </a:cubicBezTo>
                  <a:cubicBezTo>
                    <a:pt x="27070" y="20188"/>
                    <a:pt x="25125" y="18242"/>
                    <a:pt x="22774" y="18242"/>
                  </a:cubicBezTo>
                  <a:lnTo>
                    <a:pt x="8591" y="18242"/>
                  </a:lnTo>
                  <a:lnTo>
                    <a:pt x="8591" y="8513"/>
                  </a:lnTo>
                  <a:lnTo>
                    <a:pt x="22774"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44" name="Google Shape;744;p48"/>
            <p:cNvSpPr/>
            <p:nvPr/>
          </p:nvSpPr>
          <p:spPr>
            <a:xfrm>
              <a:off x="4480296" y="4143223"/>
              <a:ext cx="45062" cy="45077"/>
            </a:xfrm>
            <a:custGeom>
              <a:rect b="b" l="l" r="r" t="t"/>
              <a:pathLst>
                <a:path extrusionOk="0" h="45077" w="45062">
                  <a:moveTo>
                    <a:pt x="0" y="22539"/>
                  </a:moveTo>
                  <a:cubicBezTo>
                    <a:pt x="0" y="34943"/>
                    <a:pt x="10131" y="45078"/>
                    <a:pt x="22531" y="45078"/>
                  </a:cubicBezTo>
                  <a:cubicBezTo>
                    <a:pt x="34931" y="45078"/>
                    <a:pt x="45062" y="34943"/>
                    <a:pt x="45062" y="22539"/>
                  </a:cubicBezTo>
                  <a:cubicBezTo>
                    <a:pt x="45062" y="10134"/>
                    <a:pt x="34931" y="0"/>
                    <a:pt x="22531" y="0"/>
                  </a:cubicBezTo>
                  <a:cubicBezTo>
                    <a:pt x="10131" y="0"/>
                    <a:pt x="0" y="10053"/>
                    <a:pt x="0" y="22539"/>
                  </a:cubicBezTo>
                  <a:lnTo>
                    <a:pt x="0" y="22539"/>
                  </a:lnTo>
                  <a:close/>
                  <a:moveTo>
                    <a:pt x="36552" y="22539"/>
                  </a:moveTo>
                  <a:cubicBezTo>
                    <a:pt x="36552" y="30241"/>
                    <a:pt x="30311" y="36565"/>
                    <a:pt x="22531" y="36565"/>
                  </a:cubicBezTo>
                  <a:cubicBezTo>
                    <a:pt x="14831" y="36565"/>
                    <a:pt x="8510" y="30322"/>
                    <a:pt x="8510" y="22539"/>
                  </a:cubicBezTo>
                  <a:cubicBezTo>
                    <a:pt x="8510" y="14837"/>
                    <a:pt x="14750" y="8513"/>
                    <a:pt x="22531" y="8513"/>
                  </a:cubicBezTo>
                  <a:cubicBezTo>
                    <a:pt x="30230" y="8513"/>
                    <a:pt x="36552" y="14837"/>
                    <a:pt x="36552" y="22539"/>
                  </a:cubicBezTo>
                  <a:lnTo>
                    <a:pt x="36552" y="2253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45" name="Google Shape;745;p48"/>
          <p:cNvGrpSpPr/>
          <p:nvPr/>
        </p:nvGrpSpPr>
        <p:grpSpPr>
          <a:xfrm>
            <a:off x="3231937" y="2662761"/>
            <a:ext cx="359913" cy="360238"/>
            <a:chOff x="4318364" y="3443464"/>
            <a:chExt cx="291687" cy="291951"/>
          </a:xfrm>
        </p:grpSpPr>
        <p:sp>
          <p:nvSpPr>
            <p:cNvPr id="746" name="Google Shape;746;p48"/>
            <p:cNvSpPr/>
            <p:nvPr/>
          </p:nvSpPr>
          <p:spPr>
            <a:xfrm>
              <a:off x="4438637" y="3443464"/>
              <a:ext cx="51221" cy="51239"/>
            </a:xfrm>
            <a:custGeom>
              <a:rect b="b" l="l" r="r" t="t"/>
              <a:pathLst>
                <a:path extrusionOk="0" h="51239" w="51221">
                  <a:moveTo>
                    <a:pt x="25611" y="51240"/>
                  </a:moveTo>
                  <a:cubicBezTo>
                    <a:pt x="39713" y="51240"/>
                    <a:pt x="51222" y="39727"/>
                    <a:pt x="51222" y="25620"/>
                  </a:cubicBezTo>
                  <a:cubicBezTo>
                    <a:pt x="51222" y="11513"/>
                    <a:pt x="39713" y="0"/>
                    <a:pt x="25611" y="0"/>
                  </a:cubicBezTo>
                  <a:cubicBezTo>
                    <a:pt x="11509" y="0"/>
                    <a:pt x="0" y="11513"/>
                    <a:pt x="0" y="25620"/>
                  </a:cubicBezTo>
                  <a:cubicBezTo>
                    <a:pt x="0" y="39808"/>
                    <a:pt x="11509" y="51240"/>
                    <a:pt x="25611" y="51240"/>
                  </a:cubicBezTo>
                  <a:lnTo>
                    <a:pt x="25611" y="51240"/>
                  </a:lnTo>
                  <a:close/>
                  <a:moveTo>
                    <a:pt x="25611" y="8594"/>
                  </a:moveTo>
                  <a:cubicBezTo>
                    <a:pt x="35012" y="8594"/>
                    <a:pt x="42631" y="16215"/>
                    <a:pt x="42631" y="25620"/>
                  </a:cubicBezTo>
                  <a:cubicBezTo>
                    <a:pt x="42631" y="35025"/>
                    <a:pt x="35012" y="42646"/>
                    <a:pt x="25611" y="42646"/>
                  </a:cubicBezTo>
                  <a:cubicBezTo>
                    <a:pt x="16209" y="42646"/>
                    <a:pt x="8591" y="35025"/>
                    <a:pt x="8591" y="25620"/>
                  </a:cubicBezTo>
                  <a:cubicBezTo>
                    <a:pt x="8591" y="16296"/>
                    <a:pt x="16209" y="8594"/>
                    <a:pt x="25611" y="8594"/>
                  </a:cubicBezTo>
                  <a:lnTo>
                    <a:pt x="25611"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47" name="Google Shape;747;p48"/>
            <p:cNvSpPr/>
            <p:nvPr/>
          </p:nvSpPr>
          <p:spPr>
            <a:xfrm>
              <a:off x="4542377" y="3616316"/>
              <a:ext cx="51221" cy="51239"/>
            </a:xfrm>
            <a:custGeom>
              <a:rect b="b" l="l" r="r" t="t"/>
              <a:pathLst>
                <a:path extrusionOk="0" h="51239" w="51221">
                  <a:moveTo>
                    <a:pt x="0" y="25620"/>
                  </a:moveTo>
                  <a:cubicBezTo>
                    <a:pt x="0" y="39727"/>
                    <a:pt x="11509" y="51240"/>
                    <a:pt x="25611" y="51240"/>
                  </a:cubicBezTo>
                  <a:cubicBezTo>
                    <a:pt x="39713" y="51240"/>
                    <a:pt x="51221" y="39727"/>
                    <a:pt x="51221" y="25620"/>
                  </a:cubicBezTo>
                  <a:cubicBezTo>
                    <a:pt x="51221" y="11513"/>
                    <a:pt x="39713" y="0"/>
                    <a:pt x="25611" y="0"/>
                  </a:cubicBezTo>
                  <a:cubicBezTo>
                    <a:pt x="11509" y="0"/>
                    <a:pt x="0" y="11513"/>
                    <a:pt x="0" y="25620"/>
                  </a:cubicBezTo>
                  <a:lnTo>
                    <a:pt x="0" y="25620"/>
                  </a:lnTo>
                  <a:close/>
                  <a:moveTo>
                    <a:pt x="42631" y="25620"/>
                  </a:moveTo>
                  <a:cubicBezTo>
                    <a:pt x="42631" y="35025"/>
                    <a:pt x="35012" y="42646"/>
                    <a:pt x="25611" y="42646"/>
                  </a:cubicBezTo>
                  <a:cubicBezTo>
                    <a:pt x="16209" y="42646"/>
                    <a:pt x="8591" y="35025"/>
                    <a:pt x="8591" y="25620"/>
                  </a:cubicBezTo>
                  <a:cubicBezTo>
                    <a:pt x="8591" y="16215"/>
                    <a:pt x="16209" y="8594"/>
                    <a:pt x="25611" y="8594"/>
                  </a:cubicBezTo>
                  <a:cubicBezTo>
                    <a:pt x="35012" y="8594"/>
                    <a:pt x="42631" y="16215"/>
                    <a:pt x="42631" y="25620"/>
                  </a:cubicBezTo>
                  <a:lnTo>
                    <a:pt x="42631" y="2562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48" name="Google Shape;748;p48"/>
            <p:cNvSpPr/>
            <p:nvPr/>
          </p:nvSpPr>
          <p:spPr>
            <a:xfrm>
              <a:off x="4334897" y="3616316"/>
              <a:ext cx="51221" cy="51239"/>
            </a:xfrm>
            <a:custGeom>
              <a:rect b="b" l="l" r="r" t="t"/>
              <a:pathLst>
                <a:path extrusionOk="0" h="51239" w="51221">
                  <a:moveTo>
                    <a:pt x="25611" y="51240"/>
                  </a:moveTo>
                  <a:cubicBezTo>
                    <a:pt x="39713" y="51240"/>
                    <a:pt x="51221" y="39727"/>
                    <a:pt x="51221" y="25620"/>
                  </a:cubicBezTo>
                  <a:cubicBezTo>
                    <a:pt x="51221" y="11513"/>
                    <a:pt x="39713" y="0"/>
                    <a:pt x="25611" y="0"/>
                  </a:cubicBezTo>
                  <a:cubicBezTo>
                    <a:pt x="11509" y="0"/>
                    <a:pt x="0" y="11513"/>
                    <a:pt x="0" y="25620"/>
                  </a:cubicBezTo>
                  <a:cubicBezTo>
                    <a:pt x="0" y="39727"/>
                    <a:pt x="11509" y="51240"/>
                    <a:pt x="25611" y="51240"/>
                  </a:cubicBezTo>
                  <a:lnTo>
                    <a:pt x="25611" y="51240"/>
                  </a:lnTo>
                  <a:close/>
                  <a:moveTo>
                    <a:pt x="25611" y="8594"/>
                  </a:moveTo>
                  <a:cubicBezTo>
                    <a:pt x="35012" y="8594"/>
                    <a:pt x="42631" y="16215"/>
                    <a:pt x="42631" y="25620"/>
                  </a:cubicBezTo>
                  <a:cubicBezTo>
                    <a:pt x="42631" y="35025"/>
                    <a:pt x="35012" y="42646"/>
                    <a:pt x="25611" y="42646"/>
                  </a:cubicBezTo>
                  <a:cubicBezTo>
                    <a:pt x="16209" y="42646"/>
                    <a:pt x="8591" y="35025"/>
                    <a:pt x="8591" y="25620"/>
                  </a:cubicBezTo>
                  <a:cubicBezTo>
                    <a:pt x="8591" y="16215"/>
                    <a:pt x="16209" y="8594"/>
                    <a:pt x="25611" y="8594"/>
                  </a:cubicBezTo>
                  <a:lnTo>
                    <a:pt x="25611"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49" name="Google Shape;749;p48"/>
            <p:cNvSpPr/>
            <p:nvPr/>
          </p:nvSpPr>
          <p:spPr>
            <a:xfrm>
              <a:off x="4318364" y="3678420"/>
              <a:ext cx="84288" cy="56995"/>
            </a:xfrm>
            <a:custGeom>
              <a:rect b="b" l="l" r="r" t="t"/>
              <a:pathLst>
                <a:path extrusionOk="0" h="56995" w="84288">
                  <a:moveTo>
                    <a:pt x="9726" y="56996"/>
                  </a:moveTo>
                  <a:lnTo>
                    <a:pt x="74563" y="56996"/>
                  </a:lnTo>
                  <a:cubicBezTo>
                    <a:pt x="79912" y="56996"/>
                    <a:pt x="84289" y="52618"/>
                    <a:pt x="84289" y="47267"/>
                  </a:cubicBezTo>
                  <a:lnTo>
                    <a:pt x="84289" y="28782"/>
                  </a:lnTo>
                  <a:cubicBezTo>
                    <a:pt x="84289" y="12891"/>
                    <a:pt x="71402" y="0"/>
                    <a:pt x="55517" y="0"/>
                  </a:cubicBezTo>
                  <a:lnTo>
                    <a:pt x="28772" y="0"/>
                  </a:lnTo>
                  <a:cubicBezTo>
                    <a:pt x="12886" y="0"/>
                    <a:pt x="0" y="12891"/>
                    <a:pt x="0" y="28782"/>
                  </a:cubicBezTo>
                  <a:lnTo>
                    <a:pt x="0" y="47267"/>
                  </a:lnTo>
                  <a:cubicBezTo>
                    <a:pt x="0" y="52618"/>
                    <a:pt x="4377" y="56996"/>
                    <a:pt x="9726" y="56996"/>
                  </a:cubicBezTo>
                  <a:lnTo>
                    <a:pt x="9726" y="56996"/>
                  </a:lnTo>
                  <a:close/>
                  <a:moveTo>
                    <a:pt x="8510" y="28782"/>
                  </a:moveTo>
                  <a:cubicBezTo>
                    <a:pt x="8510" y="17674"/>
                    <a:pt x="17587" y="8594"/>
                    <a:pt x="28691" y="8594"/>
                  </a:cubicBezTo>
                  <a:lnTo>
                    <a:pt x="55436" y="8594"/>
                  </a:lnTo>
                  <a:cubicBezTo>
                    <a:pt x="66621" y="8594"/>
                    <a:pt x="75617" y="17674"/>
                    <a:pt x="75617" y="28782"/>
                  </a:cubicBezTo>
                  <a:lnTo>
                    <a:pt x="75617" y="47267"/>
                  </a:lnTo>
                  <a:cubicBezTo>
                    <a:pt x="75617" y="47915"/>
                    <a:pt x="75050" y="48483"/>
                    <a:pt x="74482" y="48483"/>
                  </a:cubicBezTo>
                  <a:lnTo>
                    <a:pt x="9645" y="48483"/>
                  </a:lnTo>
                  <a:cubicBezTo>
                    <a:pt x="8996" y="48483"/>
                    <a:pt x="8429" y="47997"/>
                    <a:pt x="8429" y="47267"/>
                  </a:cubicBezTo>
                  <a:lnTo>
                    <a:pt x="8429" y="287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50" name="Google Shape;750;p48"/>
            <p:cNvSpPr/>
            <p:nvPr/>
          </p:nvSpPr>
          <p:spPr>
            <a:xfrm>
              <a:off x="4342840" y="3508567"/>
              <a:ext cx="242260" cy="99479"/>
            </a:xfrm>
            <a:custGeom>
              <a:rect b="b" l="l" r="r" t="t"/>
              <a:pathLst>
                <a:path extrusionOk="0" h="99479" w="242260">
                  <a:moveTo>
                    <a:pt x="15966" y="50996"/>
                  </a:moveTo>
                  <a:lnTo>
                    <a:pt x="63298" y="50996"/>
                  </a:lnTo>
                  <a:cubicBezTo>
                    <a:pt x="66134" y="50996"/>
                    <a:pt x="68971" y="50186"/>
                    <a:pt x="71402" y="48726"/>
                  </a:cubicBezTo>
                  <a:lnTo>
                    <a:pt x="79264" y="43943"/>
                  </a:lnTo>
                  <a:lnTo>
                    <a:pt x="79264" y="89750"/>
                  </a:lnTo>
                  <a:cubicBezTo>
                    <a:pt x="79264" y="95101"/>
                    <a:pt x="83640" y="99479"/>
                    <a:pt x="88990" y="99479"/>
                  </a:cubicBezTo>
                  <a:lnTo>
                    <a:pt x="153827" y="99479"/>
                  </a:lnTo>
                  <a:cubicBezTo>
                    <a:pt x="159176" y="99479"/>
                    <a:pt x="163553" y="95101"/>
                    <a:pt x="163553" y="89750"/>
                  </a:cubicBezTo>
                  <a:lnTo>
                    <a:pt x="163553" y="74265"/>
                  </a:lnTo>
                  <a:cubicBezTo>
                    <a:pt x="163553" y="71914"/>
                    <a:pt x="161608" y="69968"/>
                    <a:pt x="159257" y="69968"/>
                  </a:cubicBezTo>
                  <a:cubicBezTo>
                    <a:pt x="156907" y="69968"/>
                    <a:pt x="154962" y="71914"/>
                    <a:pt x="154962" y="74265"/>
                  </a:cubicBezTo>
                  <a:lnTo>
                    <a:pt x="154962" y="89750"/>
                  </a:lnTo>
                  <a:cubicBezTo>
                    <a:pt x="154962" y="90399"/>
                    <a:pt x="154395" y="90966"/>
                    <a:pt x="153746" y="90966"/>
                  </a:cubicBezTo>
                  <a:lnTo>
                    <a:pt x="88908" y="90966"/>
                  </a:lnTo>
                  <a:cubicBezTo>
                    <a:pt x="88260" y="90966"/>
                    <a:pt x="87693" y="90399"/>
                    <a:pt x="87693" y="89750"/>
                  </a:cubicBezTo>
                  <a:lnTo>
                    <a:pt x="87693" y="40051"/>
                  </a:lnTo>
                  <a:cubicBezTo>
                    <a:pt x="87693" y="37781"/>
                    <a:pt x="86477" y="35673"/>
                    <a:pt x="84451" y="34538"/>
                  </a:cubicBezTo>
                  <a:cubicBezTo>
                    <a:pt x="82425" y="33403"/>
                    <a:pt x="79994" y="33484"/>
                    <a:pt x="78048" y="34619"/>
                  </a:cubicBezTo>
                  <a:lnTo>
                    <a:pt x="66864" y="41430"/>
                  </a:lnTo>
                  <a:cubicBezTo>
                    <a:pt x="65729" y="42078"/>
                    <a:pt x="64432" y="42484"/>
                    <a:pt x="63136" y="42484"/>
                  </a:cubicBezTo>
                  <a:lnTo>
                    <a:pt x="33878" y="42484"/>
                  </a:lnTo>
                  <a:lnTo>
                    <a:pt x="33878" y="28214"/>
                  </a:lnTo>
                  <a:lnTo>
                    <a:pt x="59975" y="28214"/>
                  </a:lnTo>
                  <a:cubicBezTo>
                    <a:pt x="60785" y="28214"/>
                    <a:pt x="61515" y="27971"/>
                    <a:pt x="62163" y="27566"/>
                  </a:cubicBezTo>
                  <a:lnTo>
                    <a:pt x="87693" y="12080"/>
                  </a:lnTo>
                  <a:cubicBezTo>
                    <a:pt x="91502" y="9810"/>
                    <a:pt x="95798" y="8594"/>
                    <a:pt x="100255" y="8594"/>
                  </a:cubicBezTo>
                  <a:lnTo>
                    <a:pt x="142156" y="8594"/>
                  </a:lnTo>
                  <a:cubicBezTo>
                    <a:pt x="146614" y="8594"/>
                    <a:pt x="150910" y="9810"/>
                    <a:pt x="154719" y="12080"/>
                  </a:cubicBezTo>
                  <a:lnTo>
                    <a:pt x="180249" y="27566"/>
                  </a:lnTo>
                  <a:cubicBezTo>
                    <a:pt x="180897" y="27971"/>
                    <a:pt x="181707" y="28214"/>
                    <a:pt x="182437" y="28214"/>
                  </a:cubicBezTo>
                  <a:lnTo>
                    <a:pt x="208534" y="28214"/>
                  </a:lnTo>
                  <a:lnTo>
                    <a:pt x="208534" y="42484"/>
                  </a:lnTo>
                  <a:lnTo>
                    <a:pt x="179276" y="42484"/>
                  </a:lnTo>
                  <a:cubicBezTo>
                    <a:pt x="177979" y="42484"/>
                    <a:pt x="176682" y="42159"/>
                    <a:pt x="175548" y="41430"/>
                  </a:cubicBezTo>
                  <a:lnTo>
                    <a:pt x="164363" y="34619"/>
                  </a:lnTo>
                  <a:cubicBezTo>
                    <a:pt x="162418" y="33403"/>
                    <a:pt x="159987" y="33403"/>
                    <a:pt x="157961" y="34538"/>
                  </a:cubicBezTo>
                  <a:cubicBezTo>
                    <a:pt x="155934" y="35673"/>
                    <a:pt x="154719" y="37781"/>
                    <a:pt x="154719" y="40051"/>
                  </a:cubicBezTo>
                  <a:lnTo>
                    <a:pt x="154719" y="54320"/>
                  </a:lnTo>
                  <a:cubicBezTo>
                    <a:pt x="154719" y="56672"/>
                    <a:pt x="156664" y="58617"/>
                    <a:pt x="159014" y="58617"/>
                  </a:cubicBezTo>
                  <a:cubicBezTo>
                    <a:pt x="161364" y="58617"/>
                    <a:pt x="163310" y="56672"/>
                    <a:pt x="163310" y="54320"/>
                  </a:cubicBezTo>
                  <a:lnTo>
                    <a:pt x="163310" y="43943"/>
                  </a:lnTo>
                  <a:lnTo>
                    <a:pt x="171171" y="48726"/>
                  </a:lnTo>
                  <a:cubicBezTo>
                    <a:pt x="173603" y="50186"/>
                    <a:pt x="176439" y="50996"/>
                    <a:pt x="179276" y="50996"/>
                  </a:cubicBezTo>
                  <a:lnTo>
                    <a:pt x="226607" y="50996"/>
                  </a:lnTo>
                  <a:cubicBezTo>
                    <a:pt x="235441" y="50996"/>
                    <a:pt x="242574" y="43700"/>
                    <a:pt x="242249" y="34781"/>
                  </a:cubicBezTo>
                  <a:cubicBezTo>
                    <a:pt x="241925" y="26431"/>
                    <a:pt x="234793" y="19701"/>
                    <a:pt x="226283" y="19701"/>
                  </a:cubicBezTo>
                  <a:cubicBezTo>
                    <a:pt x="221420" y="19701"/>
                    <a:pt x="187786" y="19701"/>
                    <a:pt x="183571" y="19701"/>
                  </a:cubicBezTo>
                  <a:lnTo>
                    <a:pt x="159014" y="4783"/>
                  </a:lnTo>
                  <a:cubicBezTo>
                    <a:pt x="153908" y="1703"/>
                    <a:pt x="147992" y="0"/>
                    <a:pt x="142075" y="0"/>
                  </a:cubicBezTo>
                  <a:lnTo>
                    <a:pt x="100174" y="0"/>
                  </a:lnTo>
                  <a:cubicBezTo>
                    <a:pt x="94177" y="0"/>
                    <a:pt x="88341" y="1622"/>
                    <a:pt x="83235" y="4783"/>
                  </a:cubicBezTo>
                  <a:lnTo>
                    <a:pt x="58678" y="19701"/>
                  </a:lnTo>
                  <a:cubicBezTo>
                    <a:pt x="54464" y="19701"/>
                    <a:pt x="20829" y="19701"/>
                    <a:pt x="15966" y="19701"/>
                  </a:cubicBezTo>
                  <a:cubicBezTo>
                    <a:pt x="7456" y="19701"/>
                    <a:pt x="324" y="26512"/>
                    <a:pt x="0" y="34781"/>
                  </a:cubicBezTo>
                  <a:cubicBezTo>
                    <a:pt x="0" y="43618"/>
                    <a:pt x="7051" y="50996"/>
                    <a:pt x="15966" y="50996"/>
                  </a:cubicBezTo>
                  <a:lnTo>
                    <a:pt x="15966" y="50996"/>
                  </a:lnTo>
                  <a:close/>
                  <a:moveTo>
                    <a:pt x="226607" y="28214"/>
                  </a:moveTo>
                  <a:cubicBezTo>
                    <a:pt x="230579" y="28214"/>
                    <a:pt x="233902" y="31295"/>
                    <a:pt x="233983" y="35106"/>
                  </a:cubicBezTo>
                  <a:cubicBezTo>
                    <a:pt x="234145" y="39159"/>
                    <a:pt x="230903" y="42484"/>
                    <a:pt x="226851" y="42484"/>
                  </a:cubicBezTo>
                  <a:lnTo>
                    <a:pt x="217287" y="42484"/>
                  </a:lnTo>
                  <a:lnTo>
                    <a:pt x="217287" y="28214"/>
                  </a:lnTo>
                  <a:lnTo>
                    <a:pt x="226607" y="28214"/>
                  </a:lnTo>
                  <a:close/>
                  <a:moveTo>
                    <a:pt x="25530" y="28214"/>
                  </a:moveTo>
                  <a:lnTo>
                    <a:pt x="25530" y="42484"/>
                  </a:lnTo>
                  <a:lnTo>
                    <a:pt x="15966" y="42484"/>
                  </a:lnTo>
                  <a:cubicBezTo>
                    <a:pt x="11914" y="42484"/>
                    <a:pt x="8672" y="39159"/>
                    <a:pt x="8834" y="35106"/>
                  </a:cubicBezTo>
                  <a:cubicBezTo>
                    <a:pt x="8996" y="31295"/>
                    <a:pt x="12319" y="28214"/>
                    <a:pt x="16209" y="28214"/>
                  </a:cubicBezTo>
                  <a:lnTo>
                    <a:pt x="25530" y="2821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51" name="Google Shape;751;p48"/>
            <p:cNvSpPr/>
            <p:nvPr/>
          </p:nvSpPr>
          <p:spPr>
            <a:xfrm>
              <a:off x="4459953" y="3625072"/>
              <a:ext cx="8590" cy="96803"/>
            </a:xfrm>
            <a:custGeom>
              <a:rect b="b" l="l" r="r" t="t"/>
              <a:pathLst>
                <a:path extrusionOk="0" h="96803" w="8590">
                  <a:moveTo>
                    <a:pt x="8591" y="92506"/>
                  </a:moveTo>
                  <a:lnTo>
                    <a:pt x="8591" y="4297"/>
                  </a:lnTo>
                  <a:cubicBezTo>
                    <a:pt x="8591" y="1946"/>
                    <a:pt x="6646" y="0"/>
                    <a:pt x="4295" y="0"/>
                  </a:cubicBezTo>
                  <a:cubicBezTo>
                    <a:pt x="1945" y="0"/>
                    <a:pt x="0" y="1946"/>
                    <a:pt x="0" y="4297"/>
                  </a:cubicBezTo>
                  <a:lnTo>
                    <a:pt x="0" y="92506"/>
                  </a:lnTo>
                  <a:cubicBezTo>
                    <a:pt x="0" y="94858"/>
                    <a:pt x="1945" y="96803"/>
                    <a:pt x="4295" y="96803"/>
                  </a:cubicBezTo>
                  <a:cubicBezTo>
                    <a:pt x="6646" y="96803"/>
                    <a:pt x="8591" y="94858"/>
                    <a:pt x="8591" y="92506"/>
                  </a:cubicBezTo>
                  <a:lnTo>
                    <a:pt x="8591" y="9250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52" name="Google Shape;752;p48"/>
            <p:cNvSpPr/>
            <p:nvPr/>
          </p:nvSpPr>
          <p:spPr>
            <a:xfrm>
              <a:off x="4525844" y="3678420"/>
              <a:ext cx="84207" cy="56995"/>
            </a:xfrm>
            <a:custGeom>
              <a:rect b="b" l="l" r="r" t="t"/>
              <a:pathLst>
                <a:path extrusionOk="0" h="56995" w="84207">
                  <a:moveTo>
                    <a:pt x="28772" y="0"/>
                  </a:moveTo>
                  <a:cubicBezTo>
                    <a:pt x="12886" y="0"/>
                    <a:pt x="0" y="12891"/>
                    <a:pt x="0" y="28782"/>
                  </a:cubicBezTo>
                  <a:lnTo>
                    <a:pt x="0" y="47267"/>
                  </a:lnTo>
                  <a:cubicBezTo>
                    <a:pt x="0" y="52618"/>
                    <a:pt x="4377" y="56996"/>
                    <a:pt x="9725" y="56996"/>
                  </a:cubicBezTo>
                  <a:lnTo>
                    <a:pt x="32176" y="56996"/>
                  </a:lnTo>
                  <a:cubicBezTo>
                    <a:pt x="34526" y="56996"/>
                    <a:pt x="36471" y="55050"/>
                    <a:pt x="36471" y="52699"/>
                  </a:cubicBezTo>
                  <a:cubicBezTo>
                    <a:pt x="36471" y="50348"/>
                    <a:pt x="34526" y="48402"/>
                    <a:pt x="32176" y="48402"/>
                  </a:cubicBezTo>
                  <a:lnTo>
                    <a:pt x="9725" y="48402"/>
                  </a:lnTo>
                  <a:cubicBezTo>
                    <a:pt x="9077" y="48402"/>
                    <a:pt x="8591" y="47915"/>
                    <a:pt x="8591" y="47186"/>
                  </a:cubicBezTo>
                  <a:lnTo>
                    <a:pt x="8591" y="28701"/>
                  </a:lnTo>
                  <a:cubicBezTo>
                    <a:pt x="8591" y="17593"/>
                    <a:pt x="17668" y="8513"/>
                    <a:pt x="28772" y="8513"/>
                  </a:cubicBezTo>
                  <a:lnTo>
                    <a:pt x="55517" y="8513"/>
                  </a:lnTo>
                  <a:cubicBezTo>
                    <a:pt x="66621" y="8513"/>
                    <a:pt x="75698" y="17593"/>
                    <a:pt x="75698" y="28701"/>
                  </a:cubicBezTo>
                  <a:lnTo>
                    <a:pt x="75698" y="47186"/>
                  </a:lnTo>
                  <a:cubicBezTo>
                    <a:pt x="75698" y="47834"/>
                    <a:pt x="75212" y="48402"/>
                    <a:pt x="74482" y="48402"/>
                  </a:cubicBezTo>
                  <a:lnTo>
                    <a:pt x="52032" y="48402"/>
                  </a:lnTo>
                  <a:cubicBezTo>
                    <a:pt x="49682" y="48402"/>
                    <a:pt x="47737" y="50348"/>
                    <a:pt x="47737" y="52699"/>
                  </a:cubicBezTo>
                  <a:cubicBezTo>
                    <a:pt x="47737" y="55050"/>
                    <a:pt x="49682" y="56996"/>
                    <a:pt x="52032" y="56996"/>
                  </a:cubicBezTo>
                  <a:lnTo>
                    <a:pt x="74482" y="56996"/>
                  </a:lnTo>
                  <a:cubicBezTo>
                    <a:pt x="79831" y="56996"/>
                    <a:pt x="84208" y="52618"/>
                    <a:pt x="84208" y="47267"/>
                  </a:cubicBezTo>
                  <a:lnTo>
                    <a:pt x="84208" y="28782"/>
                  </a:lnTo>
                  <a:cubicBezTo>
                    <a:pt x="84208" y="12891"/>
                    <a:pt x="71321" y="0"/>
                    <a:pt x="55436" y="0"/>
                  </a:cubicBezTo>
                  <a:lnTo>
                    <a:pt x="28772"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753" name="Google Shape;753;p48"/>
          <p:cNvSpPr/>
          <p:nvPr/>
        </p:nvSpPr>
        <p:spPr>
          <a:xfrm>
            <a:off x="3282938" y="2092807"/>
            <a:ext cx="266648" cy="360363"/>
          </a:xfrm>
          <a:custGeom>
            <a:rect b="b" l="l" r="r" t="t"/>
            <a:pathLst>
              <a:path extrusionOk="0" h="291792" w="215909">
                <a:moveTo>
                  <a:pt x="0" y="210717"/>
                </a:moveTo>
                <a:lnTo>
                  <a:pt x="0" y="280198"/>
                </a:lnTo>
                <a:cubicBezTo>
                  <a:pt x="0" y="286603"/>
                  <a:pt x="5187" y="291792"/>
                  <a:pt x="11590" y="291792"/>
                </a:cubicBezTo>
                <a:lnTo>
                  <a:pt x="204238" y="291792"/>
                </a:lnTo>
                <a:cubicBezTo>
                  <a:pt x="210641" y="291792"/>
                  <a:pt x="215828" y="286603"/>
                  <a:pt x="215828" y="280198"/>
                </a:cubicBezTo>
                <a:lnTo>
                  <a:pt x="215828" y="253525"/>
                </a:lnTo>
                <a:cubicBezTo>
                  <a:pt x="215828" y="251173"/>
                  <a:pt x="213883" y="249228"/>
                  <a:pt x="211533" y="249228"/>
                </a:cubicBezTo>
                <a:cubicBezTo>
                  <a:pt x="209182" y="249228"/>
                  <a:pt x="207237" y="251173"/>
                  <a:pt x="207237" y="253525"/>
                </a:cubicBezTo>
                <a:lnTo>
                  <a:pt x="207237" y="280198"/>
                </a:lnTo>
                <a:cubicBezTo>
                  <a:pt x="207237" y="281901"/>
                  <a:pt x="205859" y="283198"/>
                  <a:pt x="204238" y="283198"/>
                </a:cubicBezTo>
                <a:lnTo>
                  <a:pt x="181950" y="283198"/>
                </a:lnTo>
                <a:lnTo>
                  <a:pt x="181950" y="206339"/>
                </a:lnTo>
                <a:cubicBezTo>
                  <a:pt x="181950" y="203988"/>
                  <a:pt x="180005" y="202042"/>
                  <a:pt x="177655" y="202042"/>
                </a:cubicBezTo>
                <a:cubicBezTo>
                  <a:pt x="175305" y="202042"/>
                  <a:pt x="173359" y="203988"/>
                  <a:pt x="173359" y="206339"/>
                </a:cubicBezTo>
                <a:lnTo>
                  <a:pt x="173359" y="283198"/>
                </a:lnTo>
                <a:lnTo>
                  <a:pt x="42307" y="283198"/>
                </a:lnTo>
                <a:lnTo>
                  <a:pt x="42307" y="206339"/>
                </a:lnTo>
                <a:cubicBezTo>
                  <a:pt x="42307" y="203988"/>
                  <a:pt x="40361" y="202042"/>
                  <a:pt x="38011" y="202042"/>
                </a:cubicBezTo>
                <a:cubicBezTo>
                  <a:pt x="35661" y="202042"/>
                  <a:pt x="33716" y="203988"/>
                  <a:pt x="33716" y="206339"/>
                </a:cubicBezTo>
                <a:lnTo>
                  <a:pt x="33716" y="283198"/>
                </a:lnTo>
                <a:lnTo>
                  <a:pt x="11428" y="283198"/>
                </a:lnTo>
                <a:cubicBezTo>
                  <a:pt x="9726" y="283198"/>
                  <a:pt x="8429" y="281820"/>
                  <a:pt x="8429" y="280198"/>
                </a:cubicBezTo>
                <a:lnTo>
                  <a:pt x="8429" y="210717"/>
                </a:lnTo>
                <a:cubicBezTo>
                  <a:pt x="8429" y="196205"/>
                  <a:pt x="18074" y="184611"/>
                  <a:pt x="27718" y="180638"/>
                </a:cubicBezTo>
                <a:cubicBezTo>
                  <a:pt x="28691" y="180314"/>
                  <a:pt x="56733" y="169369"/>
                  <a:pt x="57949" y="168882"/>
                </a:cubicBezTo>
                <a:lnTo>
                  <a:pt x="77643" y="193529"/>
                </a:lnTo>
                <a:cubicBezTo>
                  <a:pt x="78778" y="194907"/>
                  <a:pt x="80156" y="195961"/>
                  <a:pt x="81776" y="196610"/>
                </a:cubicBezTo>
                <a:lnTo>
                  <a:pt x="70268" y="240391"/>
                </a:lnTo>
                <a:cubicBezTo>
                  <a:pt x="68971" y="245255"/>
                  <a:pt x="72294" y="250119"/>
                  <a:pt x="77319" y="250606"/>
                </a:cubicBezTo>
                <a:lnTo>
                  <a:pt x="94339" y="252552"/>
                </a:lnTo>
                <a:cubicBezTo>
                  <a:pt x="98715" y="253038"/>
                  <a:pt x="102687" y="250038"/>
                  <a:pt x="103416" y="245579"/>
                </a:cubicBezTo>
                <a:lnTo>
                  <a:pt x="107955" y="215257"/>
                </a:lnTo>
                <a:lnTo>
                  <a:pt x="112493" y="245579"/>
                </a:lnTo>
                <a:cubicBezTo>
                  <a:pt x="113141" y="249957"/>
                  <a:pt x="117113" y="253038"/>
                  <a:pt x="121489" y="252552"/>
                </a:cubicBezTo>
                <a:lnTo>
                  <a:pt x="138509" y="250606"/>
                </a:lnTo>
                <a:cubicBezTo>
                  <a:pt x="143453" y="250038"/>
                  <a:pt x="146776" y="245174"/>
                  <a:pt x="145560" y="240391"/>
                </a:cubicBezTo>
                <a:lnTo>
                  <a:pt x="141346" y="224500"/>
                </a:lnTo>
                <a:cubicBezTo>
                  <a:pt x="140778" y="222230"/>
                  <a:pt x="138428" y="220851"/>
                  <a:pt x="136159" y="221419"/>
                </a:cubicBezTo>
                <a:cubicBezTo>
                  <a:pt x="133889" y="221987"/>
                  <a:pt x="132512" y="224338"/>
                  <a:pt x="133079" y="226608"/>
                </a:cubicBezTo>
                <a:lnTo>
                  <a:pt x="137132" y="242093"/>
                </a:lnTo>
                <a:lnTo>
                  <a:pt x="120841" y="243958"/>
                </a:lnTo>
                <a:lnTo>
                  <a:pt x="113871" y="197340"/>
                </a:lnTo>
                <a:cubicBezTo>
                  <a:pt x="117194" y="197340"/>
                  <a:pt x="120355" y="197745"/>
                  <a:pt x="123515" y="195070"/>
                </a:cubicBezTo>
                <a:cubicBezTo>
                  <a:pt x="123921" y="195394"/>
                  <a:pt x="124650" y="195880"/>
                  <a:pt x="125055" y="196124"/>
                </a:cubicBezTo>
                <a:lnTo>
                  <a:pt x="127973" y="207312"/>
                </a:lnTo>
                <a:cubicBezTo>
                  <a:pt x="128541" y="209582"/>
                  <a:pt x="130891" y="210960"/>
                  <a:pt x="133160" y="210393"/>
                </a:cubicBezTo>
                <a:cubicBezTo>
                  <a:pt x="135429" y="209825"/>
                  <a:pt x="136807" y="207474"/>
                  <a:pt x="136240" y="205204"/>
                </a:cubicBezTo>
                <a:lnTo>
                  <a:pt x="133971" y="196610"/>
                </a:lnTo>
                <a:cubicBezTo>
                  <a:pt x="135592" y="195961"/>
                  <a:pt x="136969" y="194907"/>
                  <a:pt x="138104" y="193529"/>
                </a:cubicBezTo>
                <a:lnTo>
                  <a:pt x="157798" y="168963"/>
                </a:lnTo>
                <a:lnTo>
                  <a:pt x="188029" y="180638"/>
                </a:lnTo>
                <a:cubicBezTo>
                  <a:pt x="197592" y="184611"/>
                  <a:pt x="207318" y="196205"/>
                  <a:pt x="207318" y="210717"/>
                </a:cubicBezTo>
                <a:lnTo>
                  <a:pt x="207318" y="233661"/>
                </a:lnTo>
                <a:cubicBezTo>
                  <a:pt x="207318" y="236012"/>
                  <a:pt x="209263" y="237958"/>
                  <a:pt x="211614" y="237958"/>
                </a:cubicBezTo>
                <a:cubicBezTo>
                  <a:pt x="213964" y="237958"/>
                  <a:pt x="215909" y="236012"/>
                  <a:pt x="215909" y="233661"/>
                </a:cubicBezTo>
                <a:lnTo>
                  <a:pt x="215909" y="210717"/>
                </a:lnTo>
                <a:cubicBezTo>
                  <a:pt x="215909" y="194340"/>
                  <a:pt x="205778" y="178692"/>
                  <a:pt x="191352" y="172693"/>
                </a:cubicBezTo>
                <a:cubicBezTo>
                  <a:pt x="191352" y="172693"/>
                  <a:pt x="191271" y="172693"/>
                  <a:pt x="191271" y="172693"/>
                </a:cubicBezTo>
                <a:lnTo>
                  <a:pt x="176439" y="166937"/>
                </a:lnTo>
                <a:cubicBezTo>
                  <a:pt x="182274" y="161342"/>
                  <a:pt x="185760" y="153316"/>
                  <a:pt x="185841" y="144073"/>
                </a:cubicBezTo>
                <a:cubicBezTo>
                  <a:pt x="186003" y="134344"/>
                  <a:pt x="182274" y="126075"/>
                  <a:pt x="176439" y="123075"/>
                </a:cubicBezTo>
                <a:cubicBezTo>
                  <a:pt x="173359" y="121453"/>
                  <a:pt x="171171" y="119913"/>
                  <a:pt x="169712" y="118210"/>
                </a:cubicBezTo>
                <a:cubicBezTo>
                  <a:pt x="166957" y="115049"/>
                  <a:pt x="165336" y="109616"/>
                  <a:pt x="164687" y="104914"/>
                </a:cubicBezTo>
                <a:cubicBezTo>
                  <a:pt x="168821" y="101184"/>
                  <a:pt x="171171" y="95996"/>
                  <a:pt x="171171" y="90645"/>
                </a:cubicBezTo>
                <a:cubicBezTo>
                  <a:pt x="171171" y="86429"/>
                  <a:pt x="169793" y="82375"/>
                  <a:pt x="167200" y="79051"/>
                </a:cubicBezTo>
                <a:lnTo>
                  <a:pt x="167200" y="59269"/>
                </a:lnTo>
                <a:cubicBezTo>
                  <a:pt x="167200" y="26271"/>
                  <a:pt x="140373" y="-321"/>
                  <a:pt x="107468" y="3"/>
                </a:cubicBezTo>
                <a:cubicBezTo>
                  <a:pt x="75050" y="246"/>
                  <a:pt x="48628" y="27163"/>
                  <a:pt x="48628" y="59998"/>
                </a:cubicBezTo>
                <a:lnTo>
                  <a:pt x="48628" y="79051"/>
                </a:lnTo>
                <a:cubicBezTo>
                  <a:pt x="46035" y="82375"/>
                  <a:pt x="44657" y="86429"/>
                  <a:pt x="44657" y="90645"/>
                </a:cubicBezTo>
                <a:cubicBezTo>
                  <a:pt x="44657" y="96077"/>
                  <a:pt x="47007" y="101266"/>
                  <a:pt x="51141" y="104914"/>
                </a:cubicBezTo>
                <a:cubicBezTo>
                  <a:pt x="50492" y="109535"/>
                  <a:pt x="48871" y="114967"/>
                  <a:pt x="46116" y="118210"/>
                </a:cubicBezTo>
                <a:cubicBezTo>
                  <a:pt x="44657" y="119913"/>
                  <a:pt x="42550" y="121453"/>
                  <a:pt x="39389" y="123075"/>
                </a:cubicBezTo>
                <a:cubicBezTo>
                  <a:pt x="33229" y="126237"/>
                  <a:pt x="29258" y="135236"/>
                  <a:pt x="29501" y="145533"/>
                </a:cubicBezTo>
                <a:cubicBezTo>
                  <a:pt x="29744" y="154370"/>
                  <a:pt x="32986" y="161991"/>
                  <a:pt x="38578" y="167261"/>
                </a:cubicBezTo>
                <a:cubicBezTo>
                  <a:pt x="30636" y="170342"/>
                  <a:pt x="24719" y="172612"/>
                  <a:pt x="24557" y="172693"/>
                </a:cubicBezTo>
                <a:cubicBezTo>
                  <a:pt x="11428" y="177801"/>
                  <a:pt x="0" y="193205"/>
                  <a:pt x="0" y="210717"/>
                </a:cubicBezTo>
                <a:lnTo>
                  <a:pt x="0" y="210717"/>
                </a:lnTo>
                <a:close/>
                <a:moveTo>
                  <a:pt x="53167" y="90564"/>
                </a:moveTo>
                <a:cubicBezTo>
                  <a:pt x="53167" y="86996"/>
                  <a:pt x="55274" y="84078"/>
                  <a:pt x="55922" y="83591"/>
                </a:cubicBezTo>
                <a:cubicBezTo>
                  <a:pt x="58435" y="81645"/>
                  <a:pt x="61191" y="80510"/>
                  <a:pt x="63784" y="80267"/>
                </a:cubicBezTo>
                <a:lnTo>
                  <a:pt x="63784" y="101590"/>
                </a:lnTo>
                <a:cubicBezTo>
                  <a:pt x="58111" y="100941"/>
                  <a:pt x="53167" y="96482"/>
                  <a:pt x="53167" y="90564"/>
                </a:cubicBezTo>
                <a:lnTo>
                  <a:pt x="53167" y="90564"/>
                </a:lnTo>
                <a:close/>
                <a:moveTo>
                  <a:pt x="107955" y="67133"/>
                </a:moveTo>
                <a:cubicBezTo>
                  <a:pt x="112493" y="74187"/>
                  <a:pt x="120112" y="79051"/>
                  <a:pt x="128378" y="79781"/>
                </a:cubicBezTo>
                <a:cubicBezTo>
                  <a:pt x="137294" y="80510"/>
                  <a:pt x="134376" y="80429"/>
                  <a:pt x="143534" y="80429"/>
                </a:cubicBezTo>
                <a:lnTo>
                  <a:pt x="143534" y="104428"/>
                </a:lnTo>
                <a:cubicBezTo>
                  <a:pt x="143534" y="123480"/>
                  <a:pt x="127973" y="139857"/>
                  <a:pt x="108441" y="139857"/>
                </a:cubicBezTo>
                <a:cubicBezTo>
                  <a:pt x="108441" y="139857"/>
                  <a:pt x="108441" y="139857"/>
                  <a:pt x="108279" y="139857"/>
                </a:cubicBezTo>
                <a:cubicBezTo>
                  <a:pt x="87125" y="139776"/>
                  <a:pt x="72213" y="123399"/>
                  <a:pt x="72213" y="104833"/>
                </a:cubicBezTo>
                <a:lnTo>
                  <a:pt x="72213" y="80429"/>
                </a:lnTo>
                <a:lnTo>
                  <a:pt x="78372" y="80429"/>
                </a:lnTo>
                <a:cubicBezTo>
                  <a:pt x="79912" y="80429"/>
                  <a:pt x="86558" y="79862"/>
                  <a:pt x="87125" y="79862"/>
                </a:cubicBezTo>
                <a:cubicBezTo>
                  <a:pt x="95798" y="79132"/>
                  <a:pt x="103497" y="74105"/>
                  <a:pt x="107955" y="67133"/>
                </a:cubicBezTo>
                <a:lnTo>
                  <a:pt x="107955" y="67133"/>
                </a:lnTo>
                <a:close/>
                <a:moveTo>
                  <a:pt x="159743" y="83429"/>
                </a:moveTo>
                <a:cubicBezTo>
                  <a:pt x="159825" y="83510"/>
                  <a:pt x="159825" y="83510"/>
                  <a:pt x="159906" y="83591"/>
                </a:cubicBezTo>
                <a:cubicBezTo>
                  <a:pt x="161689" y="85537"/>
                  <a:pt x="162661" y="88050"/>
                  <a:pt x="162661" y="90645"/>
                </a:cubicBezTo>
                <a:cubicBezTo>
                  <a:pt x="162661" y="96482"/>
                  <a:pt x="157798" y="101022"/>
                  <a:pt x="152125" y="101671"/>
                </a:cubicBezTo>
                <a:lnTo>
                  <a:pt x="152125" y="80348"/>
                </a:lnTo>
                <a:cubicBezTo>
                  <a:pt x="154962" y="80510"/>
                  <a:pt x="157636" y="81645"/>
                  <a:pt x="159743" y="83429"/>
                </a:cubicBezTo>
                <a:lnTo>
                  <a:pt x="159743" y="83429"/>
                </a:lnTo>
                <a:close/>
                <a:moveTo>
                  <a:pt x="126109" y="144641"/>
                </a:moveTo>
                <a:lnTo>
                  <a:pt x="126109" y="150965"/>
                </a:lnTo>
                <a:cubicBezTo>
                  <a:pt x="126109" y="152748"/>
                  <a:pt x="126676" y="154532"/>
                  <a:pt x="127730" y="155829"/>
                </a:cubicBezTo>
                <a:lnTo>
                  <a:pt x="109656" y="170909"/>
                </a:lnTo>
                <a:lnTo>
                  <a:pt x="106253" y="170909"/>
                </a:lnTo>
                <a:lnTo>
                  <a:pt x="88179" y="155829"/>
                </a:lnTo>
                <a:cubicBezTo>
                  <a:pt x="89314" y="154370"/>
                  <a:pt x="89800" y="152748"/>
                  <a:pt x="89800" y="150884"/>
                </a:cubicBezTo>
                <a:lnTo>
                  <a:pt x="89800" y="144560"/>
                </a:lnTo>
                <a:cubicBezTo>
                  <a:pt x="100498" y="149262"/>
                  <a:pt x="114033" y="149992"/>
                  <a:pt x="126109" y="144641"/>
                </a:cubicBezTo>
                <a:lnTo>
                  <a:pt x="126109" y="144641"/>
                </a:lnTo>
                <a:close/>
                <a:moveTo>
                  <a:pt x="66377" y="165639"/>
                </a:moveTo>
                <a:lnTo>
                  <a:pt x="80236" y="160288"/>
                </a:lnTo>
                <a:lnTo>
                  <a:pt x="98553" y="175612"/>
                </a:lnTo>
                <a:cubicBezTo>
                  <a:pt x="92475" y="182422"/>
                  <a:pt x="87531" y="187935"/>
                  <a:pt x="87287" y="188259"/>
                </a:cubicBezTo>
                <a:cubicBezTo>
                  <a:pt x="87287" y="188259"/>
                  <a:pt x="87287" y="188259"/>
                  <a:pt x="87287" y="188259"/>
                </a:cubicBezTo>
                <a:cubicBezTo>
                  <a:pt x="86558" y="189070"/>
                  <a:pt x="85180" y="189070"/>
                  <a:pt x="84451" y="188178"/>
                </a:cubicBezTo>
                <a:lnTo>
                  <a:pt x="66377" y="165639"/>
                </a:lnTo>
                <a:close/>
                <a:moveTo>
                  <a:pt x="94987" y="244039"/>
                </a:moveTo>
                <a:lnTo>
                  <a:pt x="78696" y="242174"/>
                </a:lnTo>
                <a:lnTo>
                  <a:pt x="90773" y="196205"/>
                </a:lnTo>
                <a:cubicBezTo>
                  <a:pt x="91259" y="195961"/>
                  <a:pt x="91988" y="195394"/>
                  <a:pt x="92313" y="195151"/>
                </a:cubicBezTo>
                <a:cubicBezTo>
                  <a:pt x="95392" y="197745"/>
                  <a:pt x="98553" y="197421"/>
                  <a:pt x="101957" y="197421"/>
                </a:cubicBezTo>
                <a:lnTo>
                  <a:pt x="94987" y="244039"/>
                </a:lnTo>
                <a:close/>
                <a:moveTo>
                  <a:pt x="98553" y="188908"/>
                </a:moveTo>
                <a:cubicBezTo>
                  <a:pt x="98472" y="188908"/>
                  <a:pt x="98310" y="188908"/>
                  <a:pt x="98229" y="188827"/>
                </a:cubicBezTo>
                <a:cubicBezTo>
                  <a:pt x="98229" y="188827"/>
                  <a:pt x="98229" y="188827"/>
                  <a:pt x="98229" y="188827"/>
                </a:cubicBezTo>
                <a:lnTo>
                  <a:pt x="106577" y="179503"/>
                </a:lnTo>
                <a:lnTo>
                  <a:pt x="109332" y="179503"/>
                </a:lnTo>
                <a:lnTo>
                  <a:pt x="117680" y="188827"/>
                </a:lnTo>
                <a:cubicBezTo>
                  <a:pt x="117680" y="188827"/>
                  <a:pt x="117680" y="188827"/>
                  <a:pt x="117680" y="188827"/>
                </a:cubicBezTo>
                <a:cubicBezTo>
                  <a:pt x="117599" y="188827"/>
                  <a:pt x="117437" y="188908"/>
                  <a:pt x="117356" y="188908"/>
                </a:cubicBezTo>
                <a:cubicBezTo>
                  <a:pt x="108036" y="188908"/>
                  <a:pt x="109089" y="188908"/>
                  <a:pt x="98553" y="188908"/>
                </a:cubicBezTo>
                <a:lnTo>
                  <a:pt x="98553" y="188908"/>
                </a:lnTo>
                <a:close/>
                <a:moveTo>
                  <a:pt x="131458" y="188178"/>
                </a:moveTo>
                <a:cubicBezTo>
                  <a:pt x="131053" y="188746"/>
                  <a:pt x="130324" y="188989"/>
                  <a:pt x="129594" y="188827"/>
                </a:cubicBezTo>
                <a:cubicBezTo>
                  <a:pt x="129189" y="188746"/>
                  <a:pt x="128865" y="188583"/>
                  <a:pt x="128621" y="188259"/>
                </a:cubicBezTo>
                <a:cubicBezTo>
                  <a:pt x="128621" y="188259"/>
                  <a:pt x="128621" y="188259"/>
                  <a:pt x="128621" y="188259"/>
                </a:cubicBezTo>
                <a:cubicBezTo>
                  <a:pt x="128459" y="188097"/>
                  <a:pt x="127001" y="186395"/>
                  <a:pt x="117356" y="175612"/>
                </a:cubicBezTo>
                <a:lnTo>
                  <a:pt x="135672" y="160288"/>
                </a:lnTo>
                <a:lnTo>
                  <a:pt x="149532" y="165639"/>
                </a:lnTo>
                <a:lnTo>
                  <a:pt x="131458" y="188178"/>
                </a:lnTo>
                <a:close/>
                <a:moveTo>
                  <a:pt x="172468" y="130615"/>
                </a:moveTo>
                <a:cubicBezTo>
                  <a:pt x="174818" y="131831"/>
                  <a:pt x="177331" y="136939"/>
                  <a:pt x="177169" y="143911"/>
                </a:cubicBezTo>
                <a:cubicBezTo>
                  <a:pt x="177088" y="147154"/>
                  <a:pt x="176196" y="157856"/>
                  <a:pt x="166957" y="163369"/>
                </a:cubicBezTo>
                <a:cubicBezTo>
                  <a:pt x="158852" y="160207"/>
                  <a:pt x="136969" y="151776"/>
                  <a:pt x="134538" y="150802"/>
                </a:cubicBezTo>
                <a:lnTo>
                  <a:pt x="134538" y="139533"/>
                </a:lnTo>
                <a:cubicBezTo>
                  <a:pt x="143453" y="132723"/>
                  <a:pt x="150018" y="122345"/>
                  <a:pt x="151639" y="110184"/>
                </a:cubicBezTo>
                <a:cubicBezTo>
                  <a:pt x="153341" y="110103"/>
                  <a:pt x="155286" y="109778"/>
                  <a:pt x="156745" y="109292"/>
                </a:cubicBezTo>
                <a:cubicBezTo>
                  <a:pt x="157798" y="114319"/>
                  <a:pt x="159825" y="119832"/>
                  <a:pt x="163148" y="123723"/>
                </a:cubicBezTo>
                <a:cubicBezTo>
                  <a:pt x="165417" y="126318"/>
                  <a:pt x="168334" y="128507"/>
                  <a:pt x="172468" y="130615"/>
                </a:cubicBezTo>
                <a:lnTo>
                  <a:pt x="172468" y="130615"/>
                </a:lnTo>
                <a:close/>
                <a:moveTo>
                  <a:pt x="57219" y="59917"/>
                </a:moveTo>
                <a:cubicBezTo>
                  <a:pt x="57219" y="31784"/>
                  <a:pt x="79831" y="8678"/>
                  <a:pt x="107549" y="8516"/>
                </a:cubicBezTo>
                <a:cubicBezTo>
                  <a:pt x="135754" y="8354"/>
                  <a:pt x="158690" y="31055"/>
                  <a:pt x="158690" y="59269"/>
                </a:cubicBezTo>
                <a:lnTo>
                  <a:pt x="158690" y="73133"/>
                </a:lnTo>
                <a:cubicBezTo>
                  <a:pt x="155205" y="71835"/>
                  <a:pt x="151315" y="71430"/>
                  <a:pt x="147586" y="71917"/>
                </a:cubicBezTo>
                <a:cubicBezTo>
                  <a:pt x="134052" y="71917"/>
                  <a:pt x="137942" y="72079"/>
                  <a:pt x="129108" y="71349"/>
                </a:cubicBezTo>
                <a:cubicBezTo>
                  <a:pt x="123515" y="70862"/>
                  <a:pt x="118410" y="67620"/>
                  <a:pt x="115330" y="62917"/>
                </a:cubicBezTo>
                <a:cubicBezTo>
                  <a:pt x="113141" y="59593"/>
                  <a:pt x="112898" y="57161"/>
                  <a:pt x="112493" y="56269"/>
                </a:cubicBezTo>
                <a:cubicBezTo>
                  <a:pt x="110629" y="52134"/>
                  <a:pt x="104713" y="52459"/>
                  <a:pt x="103254" y="56674"/>
                </a:cubicBezTo>
                <a:cubicBezTo>
                  <a:pt x="103011" y="57323"/>
                  <a:pt x="101633" y="65187"/>
                  <a:pt x="93285" y="69484"/>
                </a:cubicBezTo>
                <a:cubicBezTo>
                  <a:pt x="90530" y="70862"/>
                  <a:pt x="88422" y="71187"/>
                  <a:pt x="86477" y="71430"/>
                </a:cubicBezTo>
                <a:cubicBezTo>
                  <a:pt x="66377" y="73133"/>
                  <a:pt x="64838" y="70457"/>
                  <a:pt x="57219" y="73295"/>
                </a:cubicBezTo>
                <a:lnTo>
                  <a:pt x="57219" y="59917"/>
                </a:lnTo>
                <a:close/>
                <a:moveTo>
                  <a:pt x="38173" y="145208"/>
                </a:moveTo>
                <a:cubicBezTo>
                  <a:pt x="38011" y="137831"/>
                  <a:pt x="40685" y="131993"/>
                  <a:pt x="43360" y="130615"/>
                </a:cubicBezTo>
                <a:cubicBezTo>
                  <a:pt x="47494" y="128507"/>
                  <a:pt x="50411" y="126318"/>
                  <a:pt x="52681" y="123723"/>
                </a:cubicBezTo>
                <a:cubicBezTo>
                  <a:pt x="56003" y="119832"/>
                  <a:pt x="58030" y="114400"/>
                  <a:pt x="59083" y="109292"/>
                </a:cubicBezTo>
                <a:cubicBezTo>
                  <a:pt x="60542" y="109698"/>
                  <a:pt x="62406" y="110103"/>
                  <a:pt x="64108" y="110184"/>
                </a:cubicBezTo>
                <a:cubicBezTo>
                  <a:pt x="65567" y="122102"/>
                  <a:pt x="71808" y="132642"/>
                  <a:pt x="81209" y="139614"/>
                </a:cubicBezTo>
                <a:lnTo>
                  <a:pt x="81209" y="150722"/>
                </a:lnTo>
                <a:cubicBezTo>
                  <a:pt x="80966" y="150884"/>
                  <a:pt x="80561" y="150965"/>
                  <a:pt x="80399" y="151046"/>
                </a:cubicBezTo>
                <a:cubicBezTo>
                  <a:pt x="80399" y="151046"/>
                  <a:pt x="80318" y="151046"/>
                  <a:pt x="80318" y="151046"/>
                </a:cubicBezTo>
                <a:cubicBezTo>
                  <a:pt x="80236" y="151046"/>
                  <a:pt x="80156" y="151127"/>
                  <a:pt x="80074" y="151127"/>
                </a:cubicBezTo>
                <a:cubicBezTo>
                  <a:pt x="80074" y="151127"/>
                  <a:pt x="79993" y="151127"/>
                  <a:pt x="79993" y="151127"/>
                </a:cubicBezTo>
                <a:cubicBezTo>
                  <a:pt x="79507" y="151289"/>
                  <a:pt x="62973" y="157775"/>
                  <a:pt x="48061" y="163531"/>
                </a:cubicBezTo>
                <a:cubicBezTo>
                  <a:pt x="39470" y="158748"/>
                  <a:pt x="38254" y="149262"/>
                  <a:pt x="38173" y="145208"/>
                </a:cubicBezTo>
                <a:lnTo>
                  <a:pt x="38173" y="14520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754" name="Google Shape;754;p48"/>
          <p:cNvGrpSpPr/>
          <p:nvPr/>
        </p:nvGrpSpPr>
        <p:grpSpPr>
          <a:xfrm>
            <a:off x="2462207" y="3813405"/>
            <a:ext cx="346213" cy="360238"/>
            <a:chOff x="3694545" y="4375990"/>
            <a:chExt cx="280584" cy="291951"/>
          </a:xfrm>
        </p:grpSpPr>
        <p:sp>
          <p:nvSpPr>
            <p:cNvPr id="755" name="Google Shape;755;p48"/>
            <p:cNvSpPr/>
            <p:nvPr/>
          </p:nvSpPr>
          <p:spPr>
            <a:xfrm>
              <a:off x="3843672" y="4525168"/>
              <a:ext cx="91258" cy="41105"/>
            </a:xfrm>
            <a:custGeom>
              <a:rect b="b" l="l" r="r" t="t"/>
              <a:pathLst>
                <a:path extrusionOk="0" h="41105" w="91258">
                  <a:moveTo>
                    <a:pt x="78859" y="41024"/>
                  </a:moveTo>
                  <a:cubicBezTo>
                    <a:pt x="85667" y="41024"/>
                    <a:pt x="91259" y="35511"/>
                    <a:pt x="91259" y="28619"/>
                  </a:cubicBezTo>
                  <a:cubicBezTo>
                    <a:pt x="91259" y="25539"/>
                    <a:pt x="90124" y="22701"/>
                    <a:pt x="88260" y="20512"/>
                  </a:cubicBezTo>
                  <a:cubicBezTo>
                    <a:pt x="90124" y="18323"/>
                    <a:pt x="91259" y="15485"/>
                    <a:pt x="91259" y="12404"/>
                  </a:cubicBezTo>
                  <a:cubicBezTo>
                    <a:pt x="91259" y="5594"/>
                    <a:pt x="85748" y="0"/>
                    <a:pt x="78859" y="0"/>
                  </a:cubicBezTo>
                  <a:lnTo>
                    <a:pt x="67674" y="0"/>
                  </a:lnTo>
                  <a:cubicBezTo>
                    <a:pt x="65324" y="0"/>
                    <a:pt x="63379" y="1946"/>
                    <a:pt x="63379" y="4297"/>
                  </a:cubicBezTo>
                  <a:lnTo>
                    <a:pt x="63379" y="12323"/>
                  </a:lnTo>
                  <a:cubicBezTo>
                    <a:pt x="60218" y="5108"/>
                    <a:pt x="53005" y="81"/>
                    <a:pt x="44657" y="81"/>
                  </a:cubicBezTo>
                  <a:cubicBezTo>
                    <a:pt x="34445" y="81"/>
                    <a:pt x="26016" y="7540"/>
                    <a:pt x="24476" y="17350"/>
                  </a:cubicBezTo>
                  <a:lnTo>
                    <a:pt x="24476" y="4378"/>
                  </a:lnTo>
                  <a:cubicBezTo>
                    <a:pt x="24476" y="2027"/>
                    <a:pt x="22531" y="81"/>
                    <a:pt x="20181" y="81"/>
                  </a:cubicBezTo>
                  <a:cubicBezTo>
                    <a:pt x="17830" y="81"/>
                    <a:pt x="15885" y="2027"/>
                    <a:pt x="15885" y="4378"/>
                  </a:cubicBezTo>
                  <a:lnTo>
                    <a:pt x="15885" y="28863"/>
                  </a:lnTo>
                  <a:cubicBezTo>
                    <a:pt x="15885" y="30890"/>
                    <a:pt x="14264" y="32511"/>
                    <a:pt x="12238" y="32511"/>
                  </a:cubicBezTo>
                  <a:cubicBezTo>
                    <a:pt x="10212" y="32511"/>
                    <a:pt x="8591" y="30890"/>
                    <a:pt x="8591" y="28863"/>
                  </a:cubicBezTo>
                  <a:cubicBezTo>
                    <a:pt x="8591" y="26511"/>
                    <a:pt x="6646" y="24566"/>
                    <a:pt x="4295" y="24566"/>
                  </a:cubicBezTo>
                  <a:cubicBezTo>
                    <a:pt x="1945" y="24566"/>
                    <a:pt x="0" y="26511"/>
                    <a:pt x="0" y="28863"/>
                  </a:cubicBezTo>
                  <a:cubicBezTo>
                    <a:pt x="0" y="35592"/>
                    <a:pt x="5430" y="41024"/>
                    <a:pt x="12157" y="41024"/>
                  </a:cubicBezTo>
                  <a:cubicBezTo>
                    <a:pt x="18884" y="41024"/>
                    <a:pt x="24314" y="35592"/>
                    <a:pt x="24314" y="28863"/>
                  </a:cubicBezTo>
                  <a:lnTo>
                    <a:pt x="24314" y="23755"/>
                  </a:lnTo>
                  <a:cubicBezTo>
                    <a:pt x="25854" y="33565"/>
                    <a:pt x="34364" y="41024"/>
                    <a:pt x="44495" y="41024"/>
                  </a:cubicBezTo>
                  <a:cubicBezTo>
                    <a:pt x="52843" y="41024"/>
                    <a:pt x="60056" y="35997"/>
                    <a:pt x="63217" y="28782"/>
                  </a:cubicBezTo>
                  <a:lnTo>
                    <a:pt x="63217" y="36808"/>
                  </a:lnTo>
                  <a:cubicBezTo>
                    <a:pt x="63217" y="39159"/>
                    <a:pt x="65162" y="41105"/>
                    <a:pt x="67512" y="41105"/>
                  </a:cubicBezTo>
                  <a:lnTo>
                    <a:pt x="78859" y="41105"/>
                  </a:lnTo>
                  <a:close/>
                  <a:moveTo>
                    <a:pt x="44657" y="32430"/>
                  </a:moveTo>
                  <a:cubicBezTo>
                    <a:pt x="38092" y="32430"/>
                    <a:pt x="32743" y="27079"/>
                    <a:pt x="32743" y="20512"/>
                  </a:cubicBezTo>
                  <a:cubicBezTo>
                    <a:pt x="32743" y="13945"/>
                    <a:pt x="38092" y="8594"/>
                    <a:pt x="44657" y="8594"/>
                  </a:cubicBezTo>
                  <a:cubicBezTo>
                    <a:pt x="51222" y="8594"/>
                    <a:pt x="56571" y="13945"/>
                    <a:pt x="56571" y="20512"/>
                  </a:cubicBezTo>
                  <a:cubicBezTo>
                    <a:pt x="56571" y="27160"/>
                    <a:pt x="51222" y="32430"/>
                    <a:pt x="44657" y="32430"/>
                  </a:cubicBezTo>
                  <a:lnTo>
                    <a:pt x="44657" y="32430"/>
                  </a:lnTo>
                  <a:close/>
                  <a:moveTo>
                    <a:pt x="78859" y="32430"/>
                  </a:moveTo>
                  <a:lnTo>
                    <a:pt x="71970" y="32430"/>
                  </a:lnTo>
                  <a:lnTo>
                    <a:pt x="71970" y="24809"/>
                  </a:lnTo>
                  <a:lnTo>
                    <a:pt x="78859" y="24809"/>
                  </a:lnTo>
                  <a:cubicBezTo>
                    <a:pt x="80966" y="24809"/>
                    <a:pt x="82668" y="26511"/>
                    <a:pt x="82668" y="28619"/>
                  </a:cubicBezTo>
                  <a:cubicBezTo>
                    <a:pt x="82668" y="30728"/>
                    <a:pt x="80966" y="32430"/>
                    <a:pt x="78859" y="32430"/>
                  </a:cubicBezTo>
                  <a:lnTo>
                    <a:pt x="78859" y="32430"/>
                  </a:lnTo>
                  <a:close/>
                  <a:moveTo>
                    <a:pt x="71970" y="8594"/>
                  </a:moveTo>
                  <a:lnTo>
                    <a:pt x="78859" y="8594"/>
                  </a:lnTo>
                  <a:cubicBezTo>
                    <a:pt x="80966" y="8594"/>
                    <a:pt x="82668" y="10296"/>
                    <a:pt x="82668" y="12404"/>
                  </a:cubicBezTo>
                  <a:cubicBezTo>
                    <a:pt x="82668" y="14513"/>
                    <a:pt x="80966" y="16215"/>
                    <a:pt x="78859" y="16215"/>
                  </a:cubicBezTo>
                  <a:lnTo>
                    <a:pt x="71970" y="16215"/>
                  </a:lnTo>
                  <a:lnTo>
                    <a:pt x="71970"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56" name="Google Shape;756;p48"/>
            <p:cNvSpPr/>
            <p:nvPr/>
          </p:nvSpPr>
          <p:spPr>
            <a:xfrm>
              <a:off x="3944656" y="4525249"/>
              <a:ext cx="8590" cy="26673"/>
            </a:xfrm>
            <a:custGeom>
              <a:rect b="b" l="l" r="r" t="t"/>
              <a:pathLst>
                <a:path extrusionOk="0" h="26673" w="8590">
                  <a:moveTo>
                    <a:pt x="4295" y="26674"/>
                  </a:moveTo>
                  <a:cubicBezTo>
                    <a:pt x="6646" y="26674"/>
                    <a:pt x="8591" y="24728"/>
                    <a:pt x="8591" y="22377"/>
                  </a:cubicBezTo>
                  <a:lnTo>
                    <a:pt x="8591" y="4297"/>
                  </a:lnTo>
                  <a:cubicBezTo>
                    <a:pt x="8591" y="1946"/>
                    <a:pt x="6646" y="0"/>
                    <a:pt x="4295" y="0"/>
                  </a:cubicBezTo>
                  <a:cubicBezTo>
                    <a:pt x="1945" y="0"/>
                    <a:pt x="0" y="1946"/>
                    <a:pt x="0" y="4297"/>
                  </a:cubicBezTo>
                  <a:lnTo>
                    <a:pt x="0" y="22377"/>
                  </a:lnTo>
                  <a:cubicBezTo>
                    <a:pt x="0" y="24728"/>
                    <a:pt x="1945" y="26674"/>
                    <a:pt x="4295" y="26674"/>
                  </a:cubicBezTo>
                  <a:lnTo>
                    <a:pt x="4295" y="2667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57" name="Google Shape;757;p48"/>
            <p:cNvSpPr/>
            <p:nvPr/>
          </p:nvSpPr>
          <p:spPr>
            <a:xfrm>
              <a:off x="3944656" y="4557436"/>
              <a:ext cx="8590" cy="8756"/>
            </a:xfrm>
            <a:custGeom>
              <a:rect b="b" l="l" r="r" t="t"/>
              <a:pathLst>
                <a:path extrusionOk="0" h="8756" w="8590">
                  <a:moveTo>
                    <a:pt x="4295" y="8756"/>
                  </a:moveTo>
                  <a:cubicBezTo>
                    <a:pt x="6646" y="8756"/>
                    <a:pt x="8591" y="6810"/>
                    <a:pt x="8591" y="4459"/>
                  </a:cubicBezTo>
                  <a:lnTo>
                    <a:pt x="8591" y="4297"/>
                  </a:lnTo>
                  <a:cubicBezTo>
                    <a:pt x="8591" y="1946"/>
                    <a:pt x="6646" y="0"/>
                    <a:pt x="4295" y="0"/>
                  </a:cubicBezTo>
                  <a:cubicBezTo>
                    <a:pt x="1945" y="0"/>
                    <a:pt x="0" y="1946"/>
                    <a:pt x="0" y="4297"/>
                  </a:cubicBezTo>
                  <a:lnTo>
                    <a:pt x="0" y="4459"/>
                  </a:lnTo>
                  <a:cubicBezTo>
                    <a:pt x="0" y="6810"/>
                    <a:pt x="1945" y="8756"/>
                    <a:pt x="4295" y="8756"/>
                  </a:cubicBezTo>
                  <a:lnTo>
                    <a:pt x="4295" y="875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58" name="Google Shape;758;p48"/>
            <p:cNvSpPr/>
            <p:nvPr/>
          </p:nvSpPr>
          <p:spPr>
            <a:xfrm>
              <a:off x="3694545" y="4375990"/>
              <a:ext cx="280584" cy="291951"/>
            </a:xfrm>
            <a:custGeom>
              <a:rect b="b" l="l" r="r" t="t"/>
              <a:pathLst>
                <a:path extrusionOk="0" h="291951" w="280584">
                  <a:moveTo>
                    <a:pt x="215179" y="246063"/>
                  </a:moveTo>
                  <a:cubicBezTo>
                    <a:pt x="217530" y="246063"/>
                    <a:pt x="219475" y="244117"/>
                    <a:pt x="219475" y="241766"/>
                  </a:cubicBezTo>
                  <a:lnTo>
                    <a:pt x="219475" y="220281"/>
                  </a:lnTo>
                  <a:lnTo>
                    <a:pt x="263646" y="220281"/>
                  </a:lnTo>
                  <a:cubicBezTo>
                    <a:pt x="272966" y="220281"/>
                    <a:pt x="280584" y="212660"/>
                    <a:pt x="280584" y="203336"/>
                  </a:cubicBezTo>
                  <a:lnTo>
                    <a:pt x="280584" y="134990"/>
                  </a:lnTo>
                  <a:cubicBezTo>
                    <a:pt x="280584" y="125666"/>
                    <a:pt x="272966" y="118045"/>
                    <a:pt x="263646" y="118045"/>
                  </a:cubicBezTo>
                  <a:lnTo>
                    <a:pt x="146695" y="118045"/>
                  </a:lnTo>
                  <a:cubicBezTo>
                    <a:pt x="137942" y="118045"/>
                    <a:pt x="130810" y="124694"/>
                    <a:pt x="129837" y="133125"/>
                  </a:cubicBezTo>
                  <a:lnTo>
                    <a:pt x="115006" y="127450"/>
                  </a:lnTo>
                  <a:lnTo>
                    <a:pt x="115006" y="119018"/>
                  </a:lnTo>
                  <a:cubicBezTo>
                    <a:pt x="124326" y="112046"/>
                    <a:pt x="130323" y="101019"/>
                    <a:pt x="130323" y="88534"/>
                  </a:cubicBezTo>
                  <a:lnTo>
                    <a:pt x="130323" y="88534"/>
                  </a:lnTo>
                  <a:lnTo>
                    <a:pt x="132755" y="88534"/>
                  </a:lnTo>
                  <a:cubicBezTo>
                    <a:pt x="141994" y="88534"/>
                    <a:pt x="149451" y="80994"/>
                    <a:pt x="149451" y="71832"/>
                  </a:cubicBezTo>
                  <a:cubicBezTo>
                    <a:pt x="149451" y="64941"/>
                    <a:pt x="145317" y="59023"/>
                    <a:pt x="139320" y="56428"/>
                  </a:cubicBezTo>
                  <a:lnTo>
                    <a:pt x="139320" y="30565"/>
                  </a:lnTo>
                  <a:cubicBezTo>
                    <a:pt x="139320" y="21566"/>
                    <a:pt x="131539" y="14999"/>
                    <a:pt x="123515" y="15647"/>
                  </a:cubicBezTo>
                  <a:cubicBezTo>
                    <a:pt x="122543" y="15729"/>
                    <a:pt x="121408" y="15242"/>
                    <a:pt x="121246" y="14107"/>
                  </a:cubicBezTo>
                  <a:cubicBezTo>
                    <a:pt x="119382" y="4621"/>
                    <a:pt x="113466" y="0"/>
                    <a:pt x="103011" y="0"/>
                  </a:cubicBezTo>
                  <a:lnTo>
                    <a:pt x="94744" y="0"/>
                  </a:lnTo>
                  <a:cubicBezTo>
                    <a:pt x="92393" y="0"/>
                    <a:pt x="90448" y="1946"/>
                    <a:pt x="90448" y="4297"/>
                  </a:cubicBezTo>
                  <a:cubicBezTo>
                    <a:pt x="90448" y="6648"/>
                    <a:pt x="92393" y="8594"/>
                    <a:pt x="94744" y="8594"/>
                  </a:cubicBezTo>
                  <a:lnTo>
                    <a:pt x="103011" y="8594"/>
                  </a:lnTo>
                  <a:cubicBezTo>
                    <a:pt x="110791" y="8594"/>
                    <a:pt x="112088" y="11837"/>
                    <a:pt x="112817" y="15809"/>
                  </a:cubicBezTo>
                  <a:cubicBezTo>
                    <a:pt x="113871" y="20998"/>
                    <a:pt x="118734" y="24647"/>
                    <a:pt x="124164" y="24241"/>
                  </a:cubicBezTo>
                  <a:cubicBezTo>
                    <a:pt x="127244" y="23998"/>
                    <a:pt x="130729" y="26674"/>
                    <a:pt x="130729" y="30646"/>
                  </a:cubicBezTo>
                  <a:lnTo>
                    <a:pt x="130729" y="57969"/>
                  </a:lnTo>
                  <a:cubicBezTo>
                    <a:pt x="130729" y="62752"/>
                    <a:pt x="120517" y="59590"/>
                    <a:pt x="120517" y="52131"/>
                  </a:cubicBezTo>
                  <a:cubicBezTo>
                    <a:pt x="120517" y="49861"/>
                    <a:pt x="118977" y="47915"/>
                    <a:pt x="116789" y="47348"/>
                  </a:cubicBezTo>
                  <a:cubicBezTo>
                    <a:pt x="114600" y="46780"/>
                    <a:pt x="112331" y="47834"/>
                    <a:pt x="111278" y="49780"/>
                  </a:cubicBezTo>
                  <a:cubicBezTo>
                    <a:pt x="107955" y="55942"/>
                    <a:pt x="101471" y="60158"/>
                    <a:pt x="94014" y="60158"/>
                  </a:cubicBezTo>
                  <a:cubicBezTo>
                    <a:pt x="88098" y="60158"/>
                    <a:pt x="59245" y="60158"/>
                    <a:pt x="53248" y="60158"/>
                  </a:cubicBezTo>
                  <a:cubicBezTo>
                    <a:pt x="50087" y="60158"/>
                    <a:pt x="47494" y="57644"/>
                    <a:pt x="47494" y="54401"/>
                  </a:cubicBezTo>
                  <a:lnTo>
                    <a:pt x="47494" y="28214"/>
                  </a:lnTo>
                  <a:cubicBezTo>
                    <a:pt x="47494" y="17431"/>
                    <a:pt x="56247" y="8594"/>
                    <a:pt x="67107" y="8594"/>
                  </a:cubicBezTo>
                  <a:lnTo>
                    <a:pt x="74725" y="8594"/>
                  </a:lnTo>
                  <a:cubicBezTo>
                    <a:pt x="77076" y="8594"/>
                    <a:pt x="79021" y="6648"/>
                    <a:pt x="79021" y="4297"/>
                  </a:cubicBezTo>
                  <a:cubicBezTo>
                    <a:pt x="79021" y="1946"/>
                    <a:pt x="77076" y="0"/>
                    <a:pt x="74725" y="0"/>
                  </a:cubicBezTo>
                  <a:lnTo>
                    <a:pt x="67107" y="0"/>
                  </a:lnTo>
                  <a:cubicBezTo>
                    <a:pt x="51627" y="0"/>
                    <a:pt x="38984" y="12648"/>
                    <a:pt x="38984" y="28133"/>
                  </a:cubicBezTo>
                  <a:lnTo>
                    <a:pt x="38984" y="54320"/>
                  </a:lnTo>
                  <a:cubicBezTo>
                    <a:pt x="38984" y="56023"/>
                    <a:pt x="39308" y="57725"/>
                    <a:pt x="39875" y="59266"/>
                  </a:cubicBezTo>
                  <a:cubicBezTo>
                    <a:pt x="36309" y="62428"/>
                    <a:pt x="34121" y="66968"/>
                    <a:pt x="34121" y="71914"/>
                  </a:cubicBezTo>
                  <a:cubicBezTo>
                    <a:pt x="34121" y="81156"/>
                    <a:pt x="41658" y="88615"/>
                    <a:pt x="50816" y="88615"/>
                  </a:cubicBezTo>
                  <a:lnTo>
                    <a:pt x="53248" y="88615"/>
                  </a:lnTo>
                  <a:lnTo>
                    <a:pt x="53248" y="88615"/>
                  </a:lnTo>
                  <a:cubicBezTo>
                    <a:pt x="53248" y="100047"/>
                    <a:pt x="58678" y="111721"/>
                    <a:pt x="68566" y="119099"/>
                  </a:cubicBezTo>
                  <a:lnTo>
                    <a:pt x="68566" y="127450"/>
                  </a:lnTo>
                  <a:cubicBezTo>
                    <a:pt x="63541" y="129396"/>
                    <a:pt x="26421" y="143908"/>
                    <a:pt x="21234" y="145935"/>
                  </a:cubicBezTo>
                  <a:cubicBezTo>
                    <a:pt x="21234" y="145935"/>
                    <a:pt x="21153" y="145935"/>
                    <a:pt x="21153" y="145935"/>
                  </a:cubicBezTo>
                  <a:cubicBezTo>
                    <a:pt x="10941" y="150151"/>
                    <a:pt x="0" y="162150"/>
                    <a:pt x="0" y="178608"/>
                  </a:cubicBezTo>
                  <a:lnTo>
                    <a:pt x="0" y="182824"/>
                  </a:lnTo>
                  <a:cubicBezTo>
                    <a:pt x="0" y="188581"/>
                    <a:pt x="4701" y="193283"/>
                    <a:pt x="10455" y="193283"/>
                  </a:cubicBezTo>
                  <a:lnTo>
                    <a:pt x="129675" y="193283"/>
                  </a:lnTo>
                  <a:lnTo>
                    <a:pt x="129675" y="203498"/>
                  </a:lnTo>
                  <a:cubicBezTo>
                    <a:pt x="129675" y="212822"/>
                    <a:pt x="137294" y="220443"/>
                    <a:pt x="146614" y="220443"/>
                  </a:cubicBezTo>
                  <a:lnTo>
                    <a:pt x="190785" y="220443"/>
                  </a:lnTo>
                  <a:lnTo>
                    <a:pt x="190785" y="282952"/>
                  </a:lnTo>
                  <a:cubicBezTo>
                    <a:pt x="190785" y="287898"/>
                    <a:pt x="194837" y="291951"/>
                    <a:pt x="199781" y="291951"/>
                  </a:cubicBezTo>
                  <a:lnTo>
                    <a:pt x="210317" y="291951"/>
                  </a:lnTo>
                  <a:cubicBezTo>
                    <a:pt x="215261" y="291951"/>
                    <a:pt x="219313" y="287898"/>
                    <a:pt x="219313" y="282952"/>
                  </a:cubicBezTo>
                  <a:lnTo>
                    <a:pt x="219313" y="261954"/>
                  </a:lnTo>
                  <a:cubicBezTo>
                    <a:pt x="219313" y="259602"/>
                    <a:pt x="217368" y="257657"/>
                    <a:pt x="215017" y="257657"/>
                  </a:cubicBezTo>
                  <a:cubicBezTo>
                    <a:pt x="212667" y="257657"/>
                    <a:pt x="210722" y="259602"/>
                    <a:pt x="210722" y="261954"/>
                  </a:cubicBezTo>
                  <a:lnTo>
                    <a:pt x="210722" y="282952"/>
                  </a:lnTo>
                  <a:cubicBezTo>
                    <a:pt x="210722" y="283195"/>
                    <a:pt x="210479" y="283438"/>
                    <a:pt x="210236" y="283438"/>
                  </a:cubicBezTo>
                  <a:lnTo>
                    <a:pt x="199700" y="283438"/>
                  </a:lnTo>
                  <a:cubicBezTo>
                    <a:pt x="199457" y="283438"/>
                    <a:pt x="199213" y="283195"/>
                    <a:pt x="199213" y="282952"/>
                  </a:cubicBezTo>
                  <a:lnTo>
                    <a:pt x="199213" y="220443"/>
                  </a:lnTo>
                  <a:lnTo>
                    <a:pt x="210722" y="220443"/>
                  </a:lnTo>
                  <a:lnTo>
                    <a:pt x="210722" y="241928"/>
                  </a:lnTo>
                  <a:cubicBezTo>
                    <a:pt x="210884" y="244117"/>
                    <a:pt x="212829" y="246063"/>
                    <a:pt x="215179" y="246063"/>
                  </a:cubicBezTo>
                  <a:lnTo>
                    <a:pt x="215179" y="246063"/>
                  </a:lnTo>
                  <a:close/>
                  <a:moveTo>
                    <a:pt x="109818" y="151529"/>
                  </a:moveTo>
                  <a:cubicBezTo>
                    <a:pt x="105442" y="145043"/>
                    <a:pt x="106577" y="146746"/>
                    <a:pt x="104064" y="143016"/>
                  </a:cubicBezTo>
                  <a:lnTo>
                    <a:pt x="112736" y="135720"/>
                  </a:lnTo>
                  <a:lnTo>
                    <a:pt x="123759" y="139935"/>
                  </a:lnTo>
                  <a:lnTo>
                    <a:pt x="109818" y="151529"/>
                  </a:lnTo>
                  <a:close/>
                  <a:moveTo>
                    <a:pt x="71240" y="135476"/>
                  </a:moveTo>
                  <a:lnTo>
                    <a:pt x="80399" y="143016"/>
                  </a:lnTo>
                  <a:lnTo>
                    <a:pt x="74644" y="151529"/>
                  </a:lnTo>
                  <a:lnTo>
                    <a:pt x="60380" y="139692"/>
                  </a:lnTo>
                  <a:lnTo>
                    <a:pt x="71240" y="135476"/>
                  </a:lnTo>
                  <a:close/>
                  <a:moveTo>
                    <a:pt x="82992" y="154367"/>
                  </a:moveTo>
                  <a:cubicBezTo>
                    <a:pt x="87531" y="147638"/>
                    <a:pt x="87855" y="147151"/>
                    <a:pt x="88098" y="146746"/>
                  </a:cubicBezTo>
                  <a:lnTo>
                    <a:pt x="96284" y="146746"/>
                  </a:lnTo>
                  <a:cubicBezTo>
                    <a:pt x="96608" y="147313"/>
                    <a:pt x="96770" y="147557"/>
                    <a:pt x="101390" y="154367"/>
                  </a:cubicBezTo>
                  <a:lnTo>
                    <a:pt x="97824" y="162231"/>
                  </a:lnTo>
                  <a:lnTo>
                    <a:pt x="86639" y="162231"/>
                  </a:lnTo>
                  <a:lnTo>
                    <a:pt x="82992" y="154367"/>
                  </a:lnTo>
                  <a:close/>
                  <a:moveTo>
                    <a:pt x="132836" y="79940"/>
                  </a:moveTo>
                  <a:lnTo>
                    <a:pt x="130404" y="79940"/>
                  </a:lnTo>
                  <a:lnTo>
                    <a:pt x="130404" y="68427"/>
                  </a:lnTo>
                  <a:cubicBezTo>
                    <a:pt x="132836" y="68022"/>
                    <a:pt x="135267" y="66725"/>
                    <a:pt x="136888" y="64698"/>
                  </a:cubicBezTo>
                  <a:cubicBezTo>
                    <a:pt x="139401" y="66157"/>
                    <a:pt x="141022" y="68752"/>
                    <a:pt x="141022" y="71751"/>
                  </a:cubicBezTo>
                  <a:cubicBezTo>
                    <a:pt x="141022" y="76292"/>
                    <a:pt x="137294" y="79940"/>
                    <a:pt x="132836" y="79940"/>
                  </a:cubicBezTo>
                  <a:lnTo>
                    <a:pt x="132836" y="79940"/>
                  </a:lnTo>
                  <a:close/>
                  <a:moveTo>
                    <a:pt x="50897" y="79940"/>
                  </a:moveTo>
                  <a:cubicBezTo>
                    <a:pt x="46359" y="79940"/>
                    <a:pt x="42712" y="76292"/>
                    <a:pt x="42712" y="71751"/>
                  </a:cubicBezTo>
                  <a:cubicBezTo>
                    <a:pt x="42712" y="69562"/>
                    <a:pt x="43603" y="67454"/>
                    <a:pt x="45143" y="65914"/>
                  </a:cubicBezTo>
                  <a:cubicBezTo>
                    <a:pt x="47494" y="67535"/>
                    <a:pt x="50411" y="68508"/>
                    <a:pt x="53329" y="68508"/>
                  </a:cubicBezTo>
                  <a:lnTo>
                    <a:pt x="53329" y="79940"/>
                  </a:lnTo>
                  <a:lnTo>
                    <a:pt x="50897" y="79940"/>
                  </a:lnTo>
                  <a:close/>
                  <a:moveTo>
                    <a:pt x="61839" y="88534"/>
                  </a:moveTo>
                  <a:cubicBezTo>
                    <a:pt x="61839" y="67535"/>
                    <a:pt x="61839" y="71670"/>
                    <a:pt x="61839" y="68589"/>
                  </a:cubicBezTo>
                  <a:lnTo>
                    <a:pt x="94096" y="68589"/>
                  </a:lnTo>
                  <a:cubicBezTo>
                    <a:pt x="101957" y="68589"/>
                    <a:pt x="109089" y="65347"/>
                    <a:pt x="114195" y="60158"/>
                  </a:cubicBezTo>
                  <a:cubicBezTo>
                    <a:pt x="115897" y="63238"/>
                    <a:pt x="118572" y="65671"/>
                    <a:pt x="121814" y="67130"/>
                  </a:cubicBezTo>
                  <a:lnTo>
                    <a:pt x="121814" y="88534"/>
                  </a:lnTo>
                  <a:cubicBezTo>
                    <a:pt x="121814" y="105154"/>
                    <a:pt x="107955" y="119018"/>
                    <a:pt x="90286" y="117964"/>
                  </a:cubicBezTo>
                  <a:cubicBezTo>
                    <a:pt x="73185" y="116991"/>
                    <a:pt x="61839" y="103208"/>
                    <a:pt x="61839" y="88534"/>
                  </a:cubicBezTo>
                  <a:lnTo>
                    <a:pt x="61839" y="88534"/>
                  </a:lnTo>
                  <a:close/>
                  <a:moveTo>
                    <a:pt x="92313" y="126558"/>
                  </a:moveTo>
                  <a:cubicBezTo>
                    <a:pt x="97337" y="126558"/>
                    <a:pt x="102200" y="125504"/>
                    <a:pt x="106496" y="123802"/>
                  </a:cubicBezTo>
                  <a:lnTo>
                    <a:pt x="106496" y="128017"/>
                  </a:lnTo>
                  <a:cubicBezTo>
                    <a:pt x="106496" y="128585"/>
                    <a:pt x="106577" y="129071"/>
                    <a:pt x="106658" y="129639"/>
                  </a:cubicBezTo>
                  <a:lnTo>
                    <a:pt x="98229" y="136692"/>
                  </a:lnTo>
                  <a:cubicBezTo>
                    <a:pt x="97661" y="137098"/>
                    <a:pt x="97256" y="137665"/>
                    <a:pt x="96851" y="138152"/>
                  </a:cubicBezTo>
                  <a:lnTo>
                    <a:pt x="87531" y="138152"/>
                  </a:lnTo>
                  <a:cubicBezTo>
                    <a:pt x="87125" y="137584"/>
                    <a:pt x="86720" y="137098"/>
                    <a:pt x="86153" y="136692"/>
                  </a:cubicBezTo>
                  <a:lnTo>
                    <a:pt x="77076" y="129153"/>
                  </a:lnTo>
                  <a:cubicBezTo>
                    <a:pt x="77157" y="128747"/>
                    <a:pt x="77157" y="128342"/>
                    <a:pt x="77157" y="127936"/>
                  </a:cubicBezTo>
                  <a:lnTo>
                    <a:pt x="77157" y="123640"/>
                  </a:lnTo>
                  <a:cubicBezTo>
                    <a:pt x="82019" y="125666"/>
                    <a:pt x="87207" y="126558"/>
                    <a:pt x="92313" y="126558"/>
                  </a:cubicBezTo>
                  <a:lnTo>
                    <a:pt x="92313" y="126558"/>
                  </a:lnTo>
                  <a:close/>
                  <a:moveTo>
                    <a:pt x="8672" y="182662"/>
                  </a:moveTo>
                  <a:lnTo>
                    <a:pt x="8672" y="178446"/>
                  </a:lnTo>
                  <a:cubicBezTo>
                    <a:pt x="8672" y="165069"/>
                    <a:pt x="18154" y="156313"/>
                    <a:pt x="24476" y="153718"/>
                  </a:cubicBezTo>
                  <a:lnTo>
                    <a:pt x="51303" y="143260"/>
                  </a:lnTo>
                  <a:lnTo>
                    <a:pt x="69619" y="158502"/>
                  </a:lnTo>
                  <a:cubicBezTo>
                    <a:pt x="69619" y="158502"/>
                    <a:pt x="69619" y="158502"/>
                    <a:pt x="69619" y="158502"/>
                  </a:cubicBezTo>
                  <a:cubicBezTo>
                    <a:pt x="71402" y="159961"/>
                    <a:pt x="73834" y="160691"/>
                    <a:pt x="76346" y="160204"/>
                  </a:cubicBezTo>
                  <a:lnTo>
                    <a:pt x="79507" y="167096"/>
                  </a:lnTo>
                  <a:lnTo>
                    <a:pt x="76427" y="184608"/>
                  </a:lnTo>
                  <a:lnTo>
                    <a:pt x="37282" y="184608"/>
                  </a:lnTo>
                  <a:lnTo>
                    <a:pt x="37282" y="174879"/>
                  </a:lnTo>
                  <a:cubicBezTo>
                    <a:pt x="37282" y="172528"/>
                    <a:pt x="35337" y="170582"/>
                    <a:pt x="32986" y="170582"/>
                  </a:cubicBezTo>
                  <a:cubicBezTo>
                    <a:pt x="30636" y="170582"/>
                    <a:pt x="28691" y="172528"/>
                    <a:pt x="28691" y="174879"/>
                  </a:cubicBezTo>
                  <a:lnTo>
                    <a:pt x="28691" y="184608"/>
                  </a:lnTo>
                  <a:lnTo>
                    <a:pt x="10617" y="184608"/>
                  </a:lnTo>
                  <a:cubicBezTo>
                    <a:pt x="9483" y="184608"/>
                    <a:pt x="8672" y="183716"/>
                    <a:pt x="8672" y="182662"/>
                  </a:cubicBezTo>
                  <a:lnTo>
                    <a:pt x="8672" y="182662"/>
                  </a:lnTo>
                  <a:close/>
                  <a:moveTo>
                    <a:pt x="85018" y="184608"/>
                  </a:moveTo>
                  <a:lnTo>
                    <a:pt x="87450" y="170825"/>
                  </a:lnTo>
                  <a:lnTo>
                    <a:pt x="96932" y="170825"/>
                  </a:lnTo>
                  <a:lnTo>
                    <a:pt x="99364" y="184608"/>
                  </a:lnTo>
                  <a:lnTo>
                    <a:pt x="85018" y="184608"/>
                  </a:lnTo>
                  <a:close/>
                  <a:moveTo>
                    <a:pt x="108035" y="184608"/>
                  </a:moveTo>
                  <a:lnTo>
                    <a:pt x="104956" y="167096"/>
                  </a:lnTo>
                  <a:lnTo>
                    <a:pt x="108117" y="160204"/>
                  </a:lnTo>
                  <a:cubicBezTo>
                    <a:pt x="110629" y="160691"/>
                    <a:pt x="113061" y="159961"/>
                    <a:pt x="114844" y="158502"/>
                  </a:cubicBezTo>
                  <a:lnTo>
                    <a:pt x="129756" y="146097"/>
                  </a:lnTo>
                  <a:lnTo>
                    <a:pt x="129756" y="184608"/>
                  </a:lnTo>
                  <a:lnTo>
                    <a:pt x="108035" y="184608"/>
                  </a:lnTo>
                  <a:close/>
                  <a:moveTo>
                    <a:pt x="146695" y="211687"/>
                  </a:moveTo>
                  <a:cubicBezTo>
                    <a:pt x="142075" y="211687"/>
                    <a:pt x="138347" y="207958"/>
                    <a:pt x="138347" y="203336"/>
                  </a:cubicBezTo>
                  <a:cubicBezTo>
                    <a:pt x="138347" y="189959"/>
                    <a:pt x="138347" y="152016"/>
                    <a:pt x="138347" y="139287"/>
                  </a:cubicBezTo>
                  <a:lnTo>
                    <a:pt x="138347" y="134990"/>
                  </a:lnTo>
                  <a:cubicBezTo>
                    <a:pt x="138347" y="130369"/>
                    <a:pt x="142075" y="126639"/>
                    <a:pt x="146695" y="126639"/>
                  </a:cubicBezTo>
                  <a:lnTo>
                    <a:pt x="263646" y="126639"/>
                  </a:lnTo>
                  <a:cubicBezTo>
                    <a:pt x="268265" y="126639"/>
                    <a:pt x="271993" y="130369"/>
                    <a:pt x="271993" y="134990"/>
                  </a:cubicBezTo>
                  <a:lnTo>
                    <a:pt x="271993" y="203336"/>
                  </a:lnTo>
                  <a:cubicBezTo>
                    <a:pt x="271993" y="207958"/>
                    <a:pt x="268265" y="211687"/>
                    <a:pt x="263646" y="211687"/>
                  </a:cubicBezTo>
                  <a:cubicBezTo>
                    <a:pt x="257405" y="211687"/>
                    <a:pt x="152936" y="211687"/>
                    <a:pt x="146695" y="211687"/>
                  </a:cubicBezTo>
                  <a:lnTo>
                    <a:pt x="146695" y="21168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59" name="Google Shape;759;p48"/>
          <p:cNvGrpSpPr/>
          <p:nvPr/>
        </p:nvGrpSpPr>
        <p:grpSpPr>
          <a:xfrm>
            <a:off x="2442107" y="3283101"/>
            <a:ext cx="359813" cy="281207"/>
            <a:chOff x="3678255" y="3946211"/>
            <a:chExt cx="291606" cy="227901"/>
          </a:xfrm>
        </p:grpSpPr>
        <p:sp>
          <p:nvSpPr>
            <p:cNvPr id="760" name="Google Shape;760;p48"/>
            <p:cNvSpPr/>
            <p:nvPr/>
          </p:nvSpPr>
          <p:spPr>
            <a:xfrm>
              <a:off x="3678255" y="3946211"/>
              <a:ext cx="291606" cy="227901"/>
            </a:xfrm>
            <a:custGeom>
              <a:rect b="b" l="l" r="r" t="t"/>
              <a:pathLst>
                <a:path extrusionOk="0" h="227901" w="291606">
                  <a:moveTo>
                    <a:pt x="291607" y="43213"/>
                  </a:moveTo>
                  <a:cubicBezTo>
                    <a:pt x="291607" y="19539"/>
                    <a:pt x="272318" y="243"/>
                    <a:pt x="248652" y="243"/>
                  </a:cubicBezTo>
                  <a:cubicBezTo>
                    <a:pt x="224986" y="243"/>
                    <a:pt x="205697" y="19539"/>
                    <a:pt x="205697" y="43213"/>
                  </a:cubicBezTo>
                  <a:cubicBezTo>
                    <a:pt x="205697" y="57320"/>
                    <a:pt x="212505" y="69806"/>
                    <a:pt x="222960" y="77670"/>
                  </a:cubicBezTo>
                  <a:cubicBezTo>
                    <a:pt x="217125" y="77670"/>
                    <a:pt x="168821" y="77670"/>
                    <a:pt x="163310" y="77670"/>
                  </a:cubicBezTo>
                  <a:cubicBezTo>
                    <a:pt x="160230" y="70697"/>
                    <a:pt x="153584" y="66238"/>
                    <a:pt x="145804" y="66238"/>
                  </a:cubicBezTo>
                  <a:cubicBezTo>
                    <a:pt x="138023" y="66238"/>
                    <a:pt x="131296" y="70697"/>
                    <a:pt x="128297" y="77670"/>
                  </a:cubicBezTo>
                  <a:cubicBezTo>
                    <a:pt x="122786" y="77670"/>
                    <a:pt x="74482" y="77670"/>
                    <a:pt x="68647" y="77670"/>
                  </a:cubicBezTo>
                  <a:cubicBezTo>
                    <a:pt x="76184" y="71995"/>
                    <a:pt x="81939" y="63887"/>
                    <a:pt x="84451" y="54320"/>
                  </a:cubicBezTo>
                  <a:cubicBezTo>
                    <a:pt x="85099" y="52050"/>
                    <a:pt x="83722" y="49699"/>
                    <a:pt x="81452" y="49050"/>
                  </a:cubicBezTo>
                  <a:cubicBezTo>
                    <a:pt x="79183" y="48483"/>
                    <a:pt x="76833" y="49780"/>
                    <a:pt x="76184" y="52050"/>
                  </a:cubicBezTo>
                  <a:cubicBezTo>
                    <a:pt x="72213" y="67130"/>
                    <a:pt x="58516" y="77589"/>
                    <a:pt x="42874" y="77589"/>
                  </a:cubicBezTo>
                  <a:cubicBezTo>
                    <a:pt x="23909" y="77589"/>
                    <a:pt x="8429" y="62104"/>
                    <a:pt x="8429" y="43132"/>
                  </a:cubicBezTo>
                  <a:cubicBezTo>
                    <a:pt x="8429" y="24160"/>
                    <a:pt x="23909" y="8675"/>
                    <a:pt x="42874" y="8675"/>
                  </a:cubicBezTo>
                  <a:cubicBezTo>
                    <a:pt x="58435" y="8675"/>
                    <a:pt x="72132" y="19215"/>
                    <a:pt x="76184" y="34214"/>
                  </a:cubicBezTo>
                  <a:cubicBezTo>
                    <a:pt x="76751" y="36484"/>
                    <a:pt x="79102" y="37862"/>
                    <a:pt x="81452" y="37213"/>
                  </a:cubicBezTo>
                  <a:cubicBezTo>
                    <a:pt x="83722" y="36565"/>
                    <a:pt x="85099" y="34295"/>
                    <a:pt x="84451" y="31944"/>
                  </a:cubicBezTo>
                  <a:cubicBezTo>
                    <a:pt x="79426" y="13134"/>
                    <a:pt x="62406" y="0"/>
                    <a:pt x="42955" y="0"/>
                  </a:cubicBezTo>
                  <a:cubicBezTo>
                    <a:pt x="19289" y="0"/>
                    <a:pt x="0" y="19296"/>
                    <a:pt x="0" y="42970"/>
                  </a:cubicBezTo>
                  <a:cubicBezTo>
                    <a:pt x="0" y="57077"/>
                    <a:pt x="6808" y="69562"/>
                    <a:pt x="17263" y="77427"/>
                  </a:cubicBezTo>
                  <a:lnTo>
                    <a:pt x="8915" y="77427"/>
                  </a:lnTo>
                  <a:cubicBezTo>
                    <a:pt x="3971" y="77427"/>
                    <a:pt x="0" y="81399"/>
                    <a:pt x="0" y="86345"/>
                  </a:cubicBezTo>
                  <a:lnTo>
                    <a:pt x="0" y="98912"/>
                  </a:lnTo>
                  <a:cubicBezTo>
                    <a:pt x="0" y="103857"/>
                    <a:pt x="3971" y="107830"/>
                    <a:pt x="8915" y="107830"/>
                  </a:cubicBezTo>
                  <a:lnTo>
                    <a:pt x="118247" y="107830"/>
                  </a:lnTo>
                  <a:lnTo>
                    <a:pt x="88908" y="197256"/>
                  </a:lnTo>
                  <a:lnTo>
                    <a:pt x="67674" y="197256"/>
                  </a:lnTo>
                  <a:cubicBezTo>
                    <a:pt x="62730" y="197256"/>
                    <a:pt x="58759" y="201228"/>
                    <a:pt x="58759" y="206174"/>
                  </a:cubicBezTo>
                  <a:lnTo>
                    <a:pt x="58759" y="218903"/>
                  </a:lnTo>
                  <a:cubicBezTo>
                    <a:pt x="58759" y="223848"/>
                    <a:pt x="62730" y="227821"/>
                    <a:pt x="67674" y="227821"/>
                  </a:cubicBezTo>
                  <a:lnTo>
                    <a:pt x="135835" y="227821"/>
                  </a:lnTo>
                  <a:cubicBezTo>
                    <a:pt x="138185" y="227821"/>
                    <a:pt x="140130" y="225875"/>
                    <a:pt x="140130" y="223524"/>
                  </a:cubicBezTo>
                  <a:cubicBezTo>
                    <a:pt x="140130" y="221173"/>
                    <a:pt x="138185" y="219227"/>
                    <a:pt x="135835" y="219227"/>
                  </a:cubicBezTo>
                  <a:lnTo>
                    <a:pt x="67674" y="219227"/>
                  </a:lnTo>
                  <a:cubicBezTo>
                    <a:pt x="67431" y="219227"/>
                    <a:pt x="67269" y="219065"/>
                    <a:pt x="67269" y="218822"/>
                  </a:cubicBezTo>
                  <a:lnTo>
                    <a:pt x="67269" y="206255"/>
                  </a:lnTo>
                  <a:cubicBezTo>
                    <a:pt x="67269" y="206012"/>
                    <a:pt x="67431" y="205850"/>
                    <a:pt x="67674" y="205850"/>
                  </a:cubicBezTo>
                  <a:lnTo>
                    <a:pt x="223933" y="205850"/>
                  </a:lnTo>
                  <a:cubicBezTo>
                    <a:pt x="224176" y="205850"/>
                    <a:pt x="224338" y="206012"/>
                    <a:pt x="224338" y="206255"/>
                  </a:cubicBezTo>
                  <a:lnTo>
                    <a:pt x="224338" y="218903"/>
                  </a:lnTo>
                  <a:cubicBezTo>
                    <a:pt x="224338" y="219146"/>
                    <a:pt x="224176" y="219308"/>
                    <a:pt x="223933" y="219308"/>
                  </a:cubicBezTo>
                  <a:lnTo>
                    <a:pt x="155772" y="219308"/>
                  </a:lnTo>
                  <a:cubicBezTo>
                    <a:pt x="153422" y="219308"/>
                    <a:pt x="151477" y="221254"/>
                    <a:pt x="151477" y="223605"/>
                  </a:cubicBezTo>
                  <a:cubicBezTo>
                    <a:pt x="151477" y="225956"/>
                    <a:pt x="153422" y="227902"/>
                    <a:pt x="155772" y="227902"/>
                  </a:cubicBezTo>
                  <a:lnTo>
                    <a:pt x="223933" y="227902"/>
                  </a:lnTo>
                  <a:cubicBezTo>
                    <a:pt x="228877" y="227902"/>
                    <a:pt x="232848" y="223929"/>
                    <a:pt x="232848" y="218984"/>
                  </a:cubicBezTo>
                  <a:lnTo>
                    <a:pt x="232848" y="206417"/>
                  </a:lnTo>
                  <a:cubicBezTo>
                    <a:pt x="232848" y="201472"/>
                    <a:pt x="228877" y="197499"/>
                    <a:pt x="223933" y="197499"/>
                  </a:cubicBezTo>
                  <a:lnTo>
                    <a:pt x="202698" y="197499"/>
                  </a:lnTo>
                  <a:lnTo>
                    <a:pt x="173359" y="108073"/>
                  </a:lnTo>
                  <a:lnTo>
                    <a:pt x="282692" y="108073"/>
                  </a:lnTo>
                  <a:cubicBezTo>
                    <a:pt x="287636" y="108073"/>
                    <a:pt x="291607" y="104100"/>
                    <a:pt x="291607" y="99155"/>
                  </a:cubicBezTo>
                  <a:lnTo>
                    <a:pt x="291607" y="86588"/>
                  </a:lnTo>
                  <a:cubicBezTo>
                    <a:pt x="291607" y="81643"/>
                    <a:pt x="287636" y="77670"/>
                    <a:pt x="282692" y="77670"/>
                  </a:cubicBezTo>
                  <a:lnTo>
                    <a:pt x="274344" y="77670"/>
                  </a:lnTo>
                  <a:cubicBezTo>
                    <a:pt x="284799" y="69806"/>
                    <a:pt x="291607" y="57239"/>
                    <a:pt x="291607" y="43213"/>
                  </a:cubicBezTo>
                  <a:lnTo>
                    <a:pt x="291607" y="43213"/>
                  </a:lnTo>
                  <a:close/>
                  <a:moveTo>
                    <a:pt x="8348" y="99074"/>
                  </a:moveTo>
                  <a:lnTo>
                    <a:pt x="8348" y="86507"/>
                  </a:lnTo>
                  <a:cubicBezTo>
                    <a:pt x="8348" y="86264"/>
                    <a:pt x="8510" y="86102"/>
                    <a:pt x="8753" y="86102"/>
                  </a:cubicBezTo>
                  <a:lnTo>
                    <a:pt x="77238" y="86102"/>
                  </a:lnTo>
                  <a:lnTo>
                    <a:pt x="77238" y="99398"/>
                  </a:lnTo>
                  <a:lnTo>
                    <a:pt x="8753" y="99398"/>
                  </a:lnTo>
                  <a:cubicBezTo>
                    <a:pt x="8591" y="99479"/>
                    <a:pt x="8348" y="99317"/>
                    <a:pt x="8348" y="99074"/>
                  </a:cubicBezTo>
                  <a:lnTo>
                    <a:pt x="8348" y="99074"/>
                  </a:lnTo>
                  <a:close/>
                  <a:moveTo>
                    <a:pt x="85829" y="99479"/>
                  </a:moveTo>
                  <a:lnTo>
                    <a:pt x="85829" y="86183"/>
                  </a:lnTo>
                  <a:lnTo>
                    <a:pt x="125299" y="86183"/>
                  </a:lnTo>
                  <a:cubicBezTo>
                    <a:pt x="123678" y="91047"/>
                    <a:pt x="122543" y="94615"/>
                    <a:pt x="120922" y="99479"/>
                  </a:cubicBezTo>
                  <a:lnTo>
                    <a:pt x="85829" y="99479"/>
                  </a:lnTo>
                  <a:close/>
                  <a:moveTo>
                    <a:pt x="97743" y="197418"/>
                  </a:moveTo>
                  <a:lnTo>
                    <a:pt x="128054" y="105073"/>
                  </a:lnTo>
                  <a:lnTo>
                    <a:pt x="135186" y="83264"/>
                  </a:lnTo>
                  <a:lnTo>
                    <a:pt x="135592" y="82129"/>
                  </a:lnTo>
                  <a:cubicBezTo>
                    <a:pt x="137375" y="76697"/>
                    <a:pt x="141994" y="74832"/>
                    <a:pt x="145722" y="74832"/>
                  </a:cubicBezTo>
                  <a:cubicBezTo>
                    <a:pt x="149451" y="74832"/>
                    <a:pt x="154070" y="76778"/>
                    <a:pt x="155853" y="82129"/>
                  </a:cubicBezTo>
                  <a:lnTo>
                    <a:pt x="156258" y="83264"/>
                  </a:lnTo>
                  <a:lnTo>
                    <a:pt x="163391" y="105073"/>
                  </a:lnTo>
                  <a:lnTo>
                    <a:pt x="193702" y="197418"/>
                  </a:lnTo>
                  <a:lnTo>
                    <a:pt x="97743" y="197418"/>
                  </a:lnTo>
                  <a:close/>
                  <a:moveTo>
                    <a:pt x="170523" y="99479"/>
                  </a:moveTo>
                  <a:cubicBezTo>
                    <a:pt x="168902" y="94615"/>
                    <a:pt x="167767" y="91047"/>
                    <a:pt x="166146" y="86183"/>
                  </a:cubicBezTo>
                  <a:lnTo>
                    <a:pt x="205616" y="86183"/>
                  </a:lnTo>
                  <a:lnTo>
                    <a:pt x="205616" y="99479"/>
                  </a:lnTo>
                  <a:lnTo>
                    <a:pt x="170523" y="99479"/>
                  </a:lnTo>
                  <a:close/>
                  <a:moveTo>
                    <a:pt x="282692" y="86183"/>
                  </a:moveTo>
                  <a:cubicBezTo>
                    <a:pt x="282935" y="86183"/>
                    <a:pt x="283097" y="86345"/>
                    <a:pt x="283097" y="86588"/>
                  </a:cubicBezTo>
                  <a:lnTo>
                    <a:pt x="283097" y="99155"/>
                  </a:lnTo>
                  <a:cubicBezTo>
                    <a:pt x="283097" y="99398"/>
                    <a:pt x="282935" y="99560"/>
                    <a:pt x="282692" y="99560"/>
                  </a:cubicBezTo>
                  <a:lnTo>
                    <a:pt x="214207" y="99560"/>
                  </a:lnTo>
                  <a:lnTo>
                    <a:pt x="214207" y="86264"/>
                  </a:lnTo>
                  <a:lnTo>
                    <a:pt x="282692" y="86264"/>
                  </a:lnTo>
                  <a:close/>
                  <a:moveTo>
                    <a:pt x="214207" y="43213"/>
                  </a:moveTo>
                  <a:cubicBezTo>
                    <a:pt x="214207" y="24241"/>
                    <a:pt x="229687" y="8756"/>
                    <a:pt x="248652" y="8756"/>
                  </a:cubicBezTo>
                  <a:cubicBezTo>
                    <a:pt x="267617" y="8756"/>
                    <a:pt x="283097" y="24241"/>
                    <a:pt x="283097" y="43213"/>
                  </a:cubicBezTo>
                  <a:cubicBezTo>
                    <a:pt x="283097" y="62185"/>
                    <a:pt x="267617" y="77670"/>
                    <a:pt x="248652" y="77670"/>
                  </a:cubicBezTo>
                  <a:cubicBezTo>
                    <a:pt x="229606" y="77589"/>
                    <a:pt x="214207" y="62185"/>
                    <a:pt x="214207" y="43213"/>
                  </a:cubicBezTo>
                  <a:lnTo>
                    <a:pt x="214207" y="432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61" name="Google Shape;761;p48"/>
            <p:cNvSpPr/>
            <p:nvPr/>
          </p:nvSpPr>
          <p:spPr>
            <a:xfrm>
              <a:off x="3819682" y="4034745"/>
              <a:ext cx="8590" cy="11755"/>
            </a:xfrm>
            <a:custGeom>
              <a:rect b="b" l="l" r="r" t="t"/>
              <a:pathLst>
                <a:path extrusionOk="0" h="11755" w="8590">
                  <a:moveTo>
                    <a:pt x="4295" y="0"/>
                  </a:moveTo>
                  <a:cubicBezTo>
                    <a:pt x="1945" y="0"/>
                    <a:pt x="0" y="1946"/>
                    <a:pt x="0" y="4297"/>
                  </a:cubicBezTo>
                  <a:lnTo>
                    <a:pt x="0" y="7459"/>
                  </a:lnTo>
                  <a:cubicBezTo>
                    <a:pt x="0" y="9810"/>
                    <a:pt x="1945" y="11756"/>
                    <a:pt x="4295" y="11756"/>
                  </a:cubicBezTo>
                  <a:cubicBezTo>
                    <a:pt x="6646" y="11756"/>
                    <a:pt x="8591" y="9810"/>
                    <a:pt x="8591" y="7459"/>
                  </a:cubicBezTo>
                  <a:lnTo>
                    <a:pt x="8591" y="4297"/>
                  </a:lnTo>
                  <a:cubicBezTo>
                    <a:pt x="8591" y="1946"/>
                    <a:pt x="6646" y="0"/>
                    <a:pt x="4295" y="0"/>
                  </a:cubicBezTo>
                  <a:lnTo>
                    <a:pt x="429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62" name="Google Shape;762;p48"/>
          <p:cNvGrpSpPr/>
          <p:nvPr/>
        </p:nvGrpSpPr>
        <p:grpSpPr>
          <a:xfrm>
            <a:off x="2442107" y="2683769"/>
            <a:ext cx="359914" cy="300314"/>
            <a:chOff x="3678255" y="3460490"/>
            <a:chExt cx="291688" cy="243386"/>
          </a:xfrm>
        </p:grpSpPr>
        <p:sp>
          <p:nvSpPr>
            <p:cNvPr id="763" name="Google Shape;763;p48"/>
            <p:cNvSpPr/>
            <p:nvPr/>
          </p:nvSpPr>
          <p:spPr>
            <a:xfrm>
              <a:off x="3678255" y="3512783"/>
              <a:ext cx="291688" cy="191093"/>
            </a:xfrm>
            <a:custGeom>
              <a:rect b="b" l="l" r="r" t="t"/>
              <a:pathLst>
                <a:path extrusionOk="0" h="191093" w="291688">
                  <a:moveTo>
                    <a:pt x="283664" y="40862"/>
                  </a:moveTo>
                  <a:lnTo>
                    <a:pt x="283664" y="24890"/>
                  </a:lnTo>
                  <a:cubicBezTo>
                    <a:pt x="283664" y="11188"/>
                    <a:pt x="272480" y="0"/>
                    <a:pt x="258783" y="0"/>
                  </a:cubicBezTo>
                  <a:lnTo>
                    <a:pt x="236252" y="0"/>
                  </a:lnTo>
                  <a:cubicBezTo>
                    <a:pt x="222555" y="0"/>
                    <a:pt x="211371" y="11188"/>
                    <a:pt x="211371" y="24890"/>
                  </a:cubicBezTo>
                  <a:lnTo>
                    <a:pt x="211371" y="40781"/>
                  </a:lnTo>
                  <a:cubicBezTo>
                    <a:pt x="206751" y="40781"/>
                    <a:pt x="168983" y="40781"/>
                    <a:pt x="163310" y="40781"/>
                  </a:cubicBezTo>
                  <a:cubicBezTo>
                    <a:pt x="160230" y="33808"/>
                    <a:pt x="153584" y="29349"/>
                    <a:pt x="145804" y="29349"/>
                  </a:cubicBezTo>
                  <a:cubicBezTo>
                    <a:pt x="138023" y="29349"/>
                    <a:pt x="131296" y="33808"/>
                    <a:pt x="128297" y="40781"/>
                  </a:cubicBezTo>
                  <a:cubicBezTo>
                    <a:pt x="122624" y="40781"/>
                    <a:pt x="84856" y="40781"/>
                    <a:pt x="80237" y="40781"/>
                  </a:cubicBezTo>
                  <a:lnTo>
                    <a:pt x="80237" y="24890"/>
                  </a:lnTo>
                  <a:cubicBezTo>
                    <a:pt x="80237" y="11188"/>
                    <a:pt x="69052" y="0"/>
                    <a:pt x="55355" y="0"/>
                  </a:cubicBezTo>
                  <a:lnTo>
                    <a:pt x="32824" y="0"/>
                  </a:lnTo>
                  <a:cubicBezTo>
                    <a:pt x="19127" y="0"/>
                    <a:pt x="7943" y="11188"/>
                    <a:pt x="7943" y="24890"/>
                  </a:cubicBezTo>
                  <a:lnTo>
                    <a:pt x="7943" y="40862"/>
                  </a:lnTo>
                  <a:cubicBezTo>
                    <a:pt x="3485" y="41348"/>
                    <a:pt x="0" y="45159"/>
                    <a:pt x="0" y="49699"/>
                  </a:cubicBezTo>
                  <a:lnTo>
                    <a:pt x="0" y="62266"/>
                  </a:lnTo>
                  <a:cubicBezTo>
                    <a:pt x="0" y="67211"/>
                    <a:pt x="3971" y="71184"/>
                    <a:pt x="8915" y="71184"/>
                  </a:cubicBezTo>
                  <a:lnTo>
                    <a:pt x="118247" y="71184"/>
                  </a:lnTo>
                  <a:lnTo>
                    <a:pt x="88908" y="160610"/>
                  </a:lnTo>
                  <a:lnTo>
                    <a:pt x="67674" y="160610"/>
                  </a:lnTo>
                  <a:cubicBezTo>
                    <a:pt x="62730" y="160610"/>
                    <a:pt x="58759" y="164582"/>
                    <a:pt x="58759" y="169528"/>
                  </a:cubicBezTo>
                  <a:lnTo>
                    <a:pt x="58759" y="182095"/>
                  </a:lnTo>
                  <a:cubicBezTo>
                    <a:pt x="58759" y="187040"/>
                    <a:pt x="62730" y="191013"/>
                    <a:pt x="67674" y="191013"/>
                  </a:cubicBezTo>
                  <a:lnTo>
                    <a:pt x="135835" y="191013"/>
                  </a:lnTo>
                  <a:cubicBezTo>
                    <a:pt x="138185" y="191013"/>
                    <a:pt x="140130" y="189067"/>
                    <a:pt x="140130" y="186716"/>
                  </a:cubicBezTo>
                  <a:cubicBezTo>
                    <a:pt x="140130" y="184365"/>
                    <a:pt x="138185" y="182419"/>
                    <a:pt x="135835" y="182419"/>
                  </a:cubicBezTo>
                  <a:lnTo>
                    <a:pt x="67674" y="182419"/>
                  </a:lnTo>
                  <a:cubicBezTo>
                    <a:pt x="67431" y="182419"/>
                    <a:pt x="67269" y="182257"/>
                    <a:pt x="67269" y="182013"/>
                  </a:cubicBezTo>
                  <a:lnTo>
                    <a:pt x="67269" y="169447"/>
                  </a:lnTo>
                  <a:cubicBezTo>
                    <a:pt x="67269" y="169204"/>
                    <a:pt x="67431" y="169042"/>
                    <a:pt x="67674" y="169042"/>
                  </a:cubicBezTo>
                  <a:lnTo>
                    <a:pt x="223933" y="169042"/>
                  </a:lnTo>
                  <a:cubicBezTo>
                    <a:pt x="224176" y="169042"/>
                    <a:pt x="224338" y="169204"/>
                    <a:pt x="224338" y="169447"/>
                  </a:cubicBezTo>
                  <a:lnTo>
                    <a:pt x="224338" y="182095"/>
                  </a:lnTo>
                  <a:cubicBezTo>
                    <a:pt x="224338" y="182338"/>
                    <a:pt x="224176" y="182500"/>
                    <a:pt x="223933" y="182500"/>
                  </a:cubicBezTo>
                  <a:lnTo>
                    <a:pt x="155772" y="182500"/>
                  </a:lnTo>
                  <a:cubicBezTo>
                    <a:pt x="153422" y="182500"/>
                    <a:pt x="151477" y="184446"/>
                    <a:pt x="151477" y="186797"/>
                  </a:cubicBezTo>
                  <a:cubicBezTo>
                    <a:pt x="151477" y="189148"/>
                    <a:pt x="153422" y="191094"/>
                    <a:pt x="155772" y="191094"/>
                  </a:cubicBezTo>
                  <a:lnTo>
                    <a:pt x="223933" y="191094"/>
                  </a:lnTo>
                  <a:cubicBezTo>
                    <a:pt x="228877" y="191094"/>
                    <a:pt x="232848" y="187121"/>
                    <a:pt x="232848" y="182176"/>
                  </a:cubicBezTo>
                  <a:lnTo>
                    <a:pt x="232848" y="169609"/>
                  </a:lnTo>
                  <a:cubicBezTo>
                    <a:pt x="232848" y="164664"/>
                    <a:pt x="228877" y="160691"/>
                    <a:pt x="223933" y="160691"/>
                  </a:cubicBezTo>
                  <a:lnTo>
                    <a:pt x="202698" y="160691"/>
                  </a:lnTo>
                  <a:lnTo>
                    <a:pt x="190623" y="123802"/>
                  </a:lnTo>
                  <a:cubicBezTo>
                    <a:pt x="189893" y="121531"/>
                    <a:pt x="187462" y="120315"/>
                    <a:pt x="185192" y="121045"/>
                  </a:cubicBezTo>
                  <a:cubicBezTo>
                    <a:pt x="182923" y="121775"/>
                    <a:pt x="181707" y="124207"/>
                    <a:pt x="182437" y="126477"/>
                  </a:cubicBezTo>
                  <a:lnTo>
                    <a:pt x="193702" y="160772"/>
                  </a:lnTo>
                  <a:lnTo>
                    <a:pt x="97824" y="160772"/>
                  </a:lnTo>
                  <a:lnTo>
                    <a:pt x="128135" y="68427"/>
                  </a:lnTo>
                  <a:cubicBezTo>
                    <a:pt x="128703" y="66644"/>
                    <a:pt x="135430" y="46132"/>
                    <a:pt x="135673" y="45402"/>
                  </a:cubicBezTo>
                  <a:cubicBezTo>
                    <a:pt x="137456" y="39970"/>
                    <a:pt x="142075" y="38105"/>
                    <a:pt x="145804" y="38105"/>
                  </a:cubicBezTo>
                  <a:cubicBezTo>
                    <a:pt x="149532" y="38105"/>
                    <a:pt x="154151" y="40051"/>
                    <a:pt x="155934" y="45402"/>
                  </a:cubicBezTo>
                  <a:cubicBezTo>
                    <a:pt x="155934" y="45402"/>
                    <a:pt x="174332" y="101425"/>
                    <a:pt x="176277" y="107587"/>
                  </a:cubicBezTo>
                  <a:cubicBezTo>
                    <a:pt x="177006" y="109857"/>
                    <a:pt x="179438" y="111073"/>
                    <a:pt x="181707" y="110343"/>
                  </a:cubicBezTo>
                  <a:cubicBezTo>
                    <a:pt x="183977" y="109613"/>
                    <a:pt x="185192" y="107181"/>
                    <a:pt x="184463" y="104911"/>
                  </a:cubicBezTo>
                  <a:lnTo>
                    <a:pt x="173441" y="71346"/>
                  </a:lnTo>
                  <a:lnTo>
                    <a:pt x="282773" y="71346"/>
                  </a:lnTo>
                  <a:cubicBezTo>
                    <a:pt x="287717" y="71346"/>
                    <a:pt x="291688" y="67373"/>
                    <a:pt x="291688" y="62428"/>
                  </a:cubicBezTo>
                  <a:lnTo>
                    <a:pt x="291688" y="49861"/>
                  </a:lnTo>
                  <a:cubicBezTo>
                    <a:pt x="291607" y="45159"/>
                    <a:pt x="288122" y="41348"/>
                    <a:pt x="283664" y="40862"/>
                  </a:cubicBezTo>
                  <a:lnTo>
                    <a:pt x="283664" y="40862"/>
                  </a:lnTo>
                  <a:close/>
                  <a:moveTo>
                    <a:pt x="16291" y="24890"/>
                  </a:moveTo>
                  <a:cubicBezTo>
                    <a:pt x="16291" y="15891"/>
                    <a:pt x="23666" y="8513"/>
                    <a:pt x="32662" y="8513"/>
                  </a:cubicBezTo>
                  <a:lnTo>
                    <a:pt x="55193" y="8513"/>
                  </a:lnTo>
                  <a:cubicBezTo>
                    <a:pt x="64189" y="8513"/>
                    <a:pt x="71565" y="15891"/>
                    <a:pt x="71565" y="24890"/>
                  </a:cubicBezTo>
                  <a:lnTo>
                    <a:pt x="71565" y="40781"/>
                  </a:lnTo>
                  <a:lnTo>
                    <a:pt x="16291" y="40781"/>
                  </a:lnTo>
                  <a:lnTo>
                    <a:pt x="16291" y="24890"/>
                  </a:lnTo>
                  <a:close/>
                  <a:moveTo>
                    <a:pt x="8348" y="62266"/>
                  </a:moveTo>
                  <a:lnTo>
                    <a:pt x="8348" y="49699"/>
                  </a:lnTo>
                  <a:cubicBezTo>
                    <a:pt x="8348" y="49456"/>
                    <a:pt x="8510" y="49294"/>
                    <a:pt x="8753" y="49294"/>
                  </a:cubicBezTo>
                  <a:lnTo>
                    <a:pt x="77238" y="49294"/>
                  </a:lnTo>
                  <a:lnTo>
                    <a:pt x="77238" y="62590"/>
                  </a:lnTo>
                  <a:lnTo>
                    <a:pt x="8753" y="62590"/>
                  </a:lnTo>
                  <a:cubicBezTo>
                    <a:pt x="8591" y="62671"/>
                    <a:pt x="8348" y="62509"/>
                    <a:pt x="8348" y="62266"/>
                  </a:cubicBezTo>
                  <a:lnTo>
                    <a:pt x="8348" y="62266"/>
                  </a:lnTo>
                  <a:close/>
                  <a:moveTo>
                    <a:pt x="85829" y="62671"/>
                  </a:moveTo>
                  <a:lnTo>
                    <a:pt x="85829" y="49375"/>
                  </a:lnTo>
                  <a:lnTo>
                    <a:pt x="125299" y="49375"/>
                  </a:lnTo>
                  <a:cubicBezTo>
                    <a:pt x="121490" y="61050"/>
                    <a:pt x="122381" y="58212"/>
                    <a:pt x="120922" y="62671"/>
                  </a:cubicBezTo>
                  <a:lnTo>
                    <a:pt x="85829" y="62671"/>
                  </a:lnTo>
                  <a:close/>
                  <a:moveTo>
                    <a:pt x="219880" y="24890"/>
                  </a:moveTo>
                  <a:cubicBezTo>
                    <a:pt x="219880" y="15891"/>
                    <a:pt x="227256" y="8513"/>
                    <a:pt x="236252" y="8513"/>
                  </a:cubicBezTo>
                  <a:lnTo>
                    <a:pt x="258783" y="8513"/>
                  </a:lnTo>
                  <a:cubicBezTo>
                    <a:pt x="267779" y="8513"/>
                    <a:pt x="275154" y="15891"/>
                    <a:pt x="275154" y="24890"/>
                  </a:cubicBezTo>
                  <a:lnTo>
                    <a:pt x="275154" y="40781"/>
                  </a:lnTo>
                  <a:lnTo>
                    <a:pt x="219880" y="40781"/>
                  </a:lnTo>
                  <a:lnTo>
                    <a:pt x="219880" y="24890"/>
                  </a:lnTo>
                  <a:close/>
                  <a:moveTo>
                    <a:pt x="170523" y="62671"/>
                  </a:moveTo>
                  <a:lnTo>
                    <a:pt x="166146" y="49375"/>
                  </a:lnTo>
                  <a:lnTo>
                    <a:pt x="205616" y="49375"/>
                  </a:lnTo>
                  <a:lnTo>
                    <a:pt x="205616" y="62671"/>
                  </a:lnTo>
                  <a:lnTo>
                    <a:pt x="170523" y="62671"/>
                  </a:lnTo>
                  <a:close/>
                  <a:moveTo>
                    <a:pt x="283097" y="62266"/>
                  </a:moveTo>
                  <a:cubicBezTo>
                    <a:pt x="283097" y="62509"/>
                    <a:pt x="282935" y="62671"/>
                    <a:pt x="282692" y="62671"/>
                  </a:cubicBezTo>
                  <a:lnTo>
                    <a:pt x="214207" y="62671"/>
                  </a:lnTo>
                  <a:lnTo>
                    <a:pt x="214207" y="49375"/>
                  </a:lnTo>
                  <a:lnTo>
                    <a:pt x="282692" y="49375"/>
                  </a:lnTo>
                  <a:cubicBezTo>
                    <a:pt x="282935" y="49375"/>
                    <a:pt x="283097" y="49537"/>
                    <a:pt x="283097" y="49780"/>
                  </a:cubicBezTo>
                  <a:lnTo>
                    <a:pt x="283097" y="6226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64" name="Google Shape;764;p48"/>
            <p:cNvSpPr/>
            <p:nvPr/>
          </p:nvSpPr>
          <p:spPr>
            <a:xfrm>
              <a:off x="3819682" y="3564509"/>
              <a:ext cx="8590" cy="11755"/>
            </a:xfrm>
            <a:custGeom>
              <a:rect b="b" l="l" r="r" t="t"/>
              <a:pathLst>
                <a:path extrusionOk="0" h="11755" w="8590">
                  <a:moveTo>
                    <a:pt x="0" y="4297"/>
                  </a:moveTo>
                  <a:lnTo>
                    <a:pt x="0" y="7459"/>
                  </a:lnTo>
                  <a:cubicBezTo>
                    <a:pt x="0" y="9810"/>
                    <a:pt x="1945" y="11756"/>
                    <a:pt x="4295" y="11756"/>
                  </a:cubicBezTo>
                  <a:cubicBezTo>
                    <a:pt x="6646" y="11756"/>
                    <a:pt x="8591" y="9810"/>
                    <a:pt x="8591" y="7459"/>
                  </a:cubicBezTo>
                  <a:lnTo>
                    <a:pt x="8591" y="4297"/>
                  </a:lnTo>
                  <a:cubicBezTo>
                    <a:pt x="8591" y="1946"/>
                    <a:pt x="6646" y="0"/>
                    <a:pt x="4295" y="0"/>
                  </a:cubicBezTo>
                  <a:cubicBezTo>
                    <a:pt x="1945" y="0"/>
                    <a:pt x="0" y="1946"/>
                    <a:pt x="0" y="4297"/>
                  </a:cubicBezTo>
                  <a:lnTo>
                    <a:pt x="0" y="42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65" name="Google Shape;765;p48"/>
            <p:cNvSpPr/>
            <p:nvPr/>
          </p:nvSpPr>
          <p:spPr>
            <a:xfrm>
              <a:off x="3699976" y="3460490"/>
              <a:ext cx="44413" cy="44429"/>
            </a:xfrm>
            <a:custGeom>
              <a:rect b="b" l="l" r="r" t="t"/>
              <a:pathLst>
                <a:path extrusionOk="0" h="44429" w="44413">
                  <a:moveTo>
                    <a:pt x="0" y="22214"/>
                  </a:moveTo>
                  <a:cubicBezTo>
                    <a:pt x="0" y="34457"/>
                    <a:pt x="9969" y="44429"/>
                    <a:pt x="22207" y="44429"/>
                  </a:cubicBezTo>
                  <a:cubicBezTo>
                    <a:pt x="34445" y="44429"/>
                    <a:pt x="44414" y="34457"/>
                    <a:pt x="44414" y="22214"/>
                  </a:cubicBezTo>
                  <a:cubicBezTo>
                    <a:pt x="44414" y="9972"/>
                    <a:pt x="34445" y="0"/>
                    <a:pt x="22207" y="0"/>
                  </a:cubicBezTo>
                  <a:cubicBezTo>
                    <a:pt x="9969" y="0"/>
                    <a:pt x="0" y="9972"/>
                    <a:pt x="0" y="22214"/>
                  </a:cubicBezTo>
                  <a:lnTo>
                    <a:pt x="0" y="22214"/>
                  </a:lnTo>
                  <a:close/>
                  <a:moveTo>
                    <a:pt x="35904" y="22214"/>
                  </a:moveTo>
                  <a:cubicBezTo>
                    <a:pt x="35904" y="29755"/>
                    <a:pt x="29744" y="35916"/>
                    <a:pt x="22207" y="35916"/>
                  </a:cubicBezTo>
                  <a:cubicBezTo>
                    <a:pt x="14669" y="35916"/>
                    <a:pt x="8510" y="29755"/>
                    <a:pt x="8510" y="22214"/>
                  </a:cubicBezTo>
                  <a:cubicBezTo>
                    <a:pt x="8510" y="14675"/>
                    <a:pt x="14669" y="8513"/>
                    <a:pt x="22207" y="8513"/>
                  </a:cubicBezTo>
                  <a:cubicBezTo>
                    <a:pt x="29744" y="8513"/>
                    <a:pt x="35904" y="14675"/>
                    <a:pt x="35904" y="22214"/>
                  </a:cubicBezTo>
                  <a:lnTo>
                    <a:pt x="35904" y="2221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66" name="Google Shape;766;p48"/>
            <p:cNvSpPr/>
            <p:nvPr/>
          </p:nvSpPr>
          <p:spPr>
            <a:xfrm>
              <a:off x="3903566" y="3460490"/>
              <a:ext cx="44413" cy="44429"/>
            </a:xfrm>
            <a:custGeom>
              <a:rect b="b" l="l" r="r" t="t"/>
              <a:pathLst>
                <a:path extrusionOk="0" h="44429" w="44413">
                  <a:moveTo>
                    <a:pt x="44414" y="22214"/>
                  </a:moveTo>
                  <a:cubicBezTo>
                    <a:pt x="44414" y="9972"/>
                    <a:pt x="34445" y="0"/>
                    <a:pt x="22207" y="0"/>
                  </a:cubicBezTo>
                  <a:cubicBezTo>
                    <a:pt x="9969" y="0"/>
                    <a:pt x="0" y="9972"/>
                    <a:pt x="0" y="22214"/>
                  </a:cubicBezTo>
                  <a:cubicBezTo>
                    <a:pt x="0" y="34457"/>
                    <a:pt x="9969" y="44429"/>
                    <a:pt x="22207" y="44429"/>
                  </a:cubicBezTo>
                  <a:cubicBezTo>
                    <a:pt x="34445" y="44429"/>
                    <a:pt x="44414" y="34457"/>
                    <a:pt x="44414" y="22214"/>
                  </a:cubicBezTo>
                  <a:lnTo>
                    <a:pt x="44414" y="22214"/>
                  </a:lnTo>
                  <a:close/>
                  <a:moveTo>
                    <a:pt x="8510" y="22214"/>
                  </a:moveTo>
                  <a:cubicBezTo>
                    <a:pt x="8510" y="14675"/>
                    <a:pt x="14669" y="8513"/>
                    <a:pt x="22207" y="8513"/>
                  </a:cubicBezTo>
                  <a:cubicBezTo>
                    <a:pt x="29744" y="8513"/>
                    <a:pt x="35904" y="14675"/>
                    <a:pt x="35904" y="22214"/>
                  </a:cubicBezTo>
                  <a:cubicBezTo>
                    <a:pt x="35904" y="29755"/>
                    <a:pt x="29744" y="35916"/>
                    <a:pt x="22207" y="35916"/>
                  </a:cubicBezTo>
                  <a:cubicBezTo>
                    <a:pt x="14669" y="35916"/>
                    <a:pt x="8510" y="29755"/>
                    <a:pt x="8510" y="22214"/>
                  </a:cubicBezTo>
                  <a:lnTo>
                    <a:pt x="8510" y="2221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67" name="Google Shape;767;p48"/>
          <p:cNvGrpSpPr/>
          <p:nvPr/>
        </p:nvGrpSpPr>
        <p:grpSpPr>
          <a:xfrm>
            <a:off x="2451907" y="2092641"/>
            <a:ext cx="360045" cy="360037"/>
            <a:chOff x="3686198" y="2981417"/>
            <a:chExt cx="291794" cy="291788"/>
          </a:xfrm>
        </p:grpSpPr>
        <p:grpSp>
          <p:nvGrpSpPr>
            <p:cNvPr id="768" name="Google Shape;768;p48"/>
            <p:cNvGrpSpPr/>
            <p:nvPr/>
          </p:nvGrpSpPr>
          <p:grpSpPr>
            <a:xfrm>
              <a:off x="3720805" y="2981447"/>
              <a:ext cx="257187" cy="102935"/>
              <a:chOff x="3720805" y="2981447"/>
              <a:chExt cx="257187" cy="102935"/>
            </a:xfrm>
          </p:grpSpPr>
          <p:sp>
            <p:nvSpPr>
              <p:cNvPr id="769" name="Google Shape;769;p48"/>
              <p:cNvSpPr/>
              <p:nvPr/>
            </p:nvSpPr>
            <p:spPr>
              <a:xfrm>
                <a:off x="3720805" y="2998686"/>
                <a:ext cx="38416" cy="73129"/>
              </a:xfrm>
              <a:custGeom>
                <a:rect b="b" l="l" r="r" t="t"/>
                <a:pathLst>
                  <a:path extrusionOk="0" h="73129" w="38416">
                    <a:moveTo>
                      <a:pt x="19208" y="73130"/>
                    </a:moveTo>
                    <a:cubicBezTo>
                      <a:pt x="21559" y="73130"/>
                      <a:pt x="23504" y="71184"/>
                      <a:pt x="23504" y="68833"/>
                    </a:cubicBezTo>
                    <a:lnTo>
                      <a:pt x="23504" y="68103"/>
                    </a:lnTo>
                    <a:cubicBezTo>
                      <a:pt x="32014" y="66238"/>
                      <a:pt x="38416" y="59023"/>
                      <a:pt x="38416" y="50429"/>
                    </a:cubicBezTo>
                    <a:cubicBezTo>
                      <a:pt x="38416" y="41835"/>
                      <a:pt x="32014" y="34619"/>
                      <a:pt x="23504" y="32754"/>
                    </a:cubicBezTo>
                    <a:lnTo>
                      <a:pt x="23504" y="13945"/>
                    </a:lnTo>
                    <a:cubicBezTo>
                      <a:pt x="27232" y="15404"/>
                      <a:pt x="29825" y="18809"/>
                      <a:pt x="29825" y="22701"/>
                    </a:cubicBezTo>
                    <a:cubicBezTo>
                      <a:pt x="29825" y="25052"/>
                      <a:pt x="31771" y="26998"/>
                      <a:pt x="34121" y="26998"/>
                    </a:cubicBezTo>
                    <a:cubicBezTo>
                      <a:pt x="36471" y="26998"/>
                      <a:pt x="38416" y="25052"/>
                      <a:pt x="38416" y="22701"/>
                    </a:cubicBezTo>
                    <a:cubicBezTo>
                      <a:pt x="38416" y="14107"/>
                      <a:pt x="32014" y="6891"/>
                      <a:pt x="23504" y="5027"/>
                    </a:cubicBezTo>
                    <a:lnTo>
                      <a:pt x="23504" y="4297"/>
                    </a:lnTo>
                    <a:cubicBezTo>
                      <a:pt x="23504" y="1946"/>
                      <a:pt x="21559" y="0"/>
                      <a:pt x="19208" y="0"/>
                    </a:cubicBezTo>
                    <a:cubicBezTo>
                      <a:pt x="16858" y="0"/>
                      <a:pt x="14913" y="1946"/>
                      <a:pt x="14913" y="4297"/>
                    </a:cubicBezTo>
                    <a:lnTo>
                      <a:pt x="14913" y="5027"/>
                    </a:lnTo>
                    <a:cubicBezTo>
                      <a:pt x="6403" y="6891"/>
                      <a:pt x="0" y="14107"/>
                      <a:pt x="0" y="22701"/>
                    </a:cubicBezTo>
                    <a:cubicBezTo>
                      <a:pt x="0" y="31295"/>
                      <a:pt x="6403" y="38511"/>
                      <a:pt x="14913" y="40375"/>
                    </a:cubicBezTo>
                    <a:lnTo>
                      <a:pt x="14913" y="59185"/>
                    </a:lnTo>
                    <a:cubicBezTo>
                      <a:pt x="11185" y="57725"/>
                      <a:pt x="8591" y="54320"/>
                      <a:pt x="8591" y="50429"/>
                    </a:cubicBezTo>
                    <a:cubicBezTo>
                      <a:pt x="8591" y="48077"/>
                      <a:pt x="6646" y="46132"/>
                      <a:pt x="4295" y="46132"/>
                    </a:cubicBezTo>
                    <a:cubicBezTo>
                      <a:pt x="1945" y="46132"/>
                      <a:pt x="0" y="48077"/>
                      <a:pt x="0" y="50429"/>
                    </a:cubicBezTo>
                    <a:cubicBezTo>
                      <a:pt x="0" y="59023"/>
                      <a:pt x="6403" y="66238"/>
                      <a:pt x="14913" y="68103"/>
                    </a:cubicBezTo>
                    <a:lnTo>
                      <a:pt x="14913" y="68833"/>
                    </a:lnTo>
                    <a:cubicBezTo>
                      <a:pt x="14994" y="71184"/>
                      <a:pt x="16858" y="73130"/>
                      <a:pt x="19208" y="73130"/>
                    </a:cubicBezTo>
                    <a:lnTo>
                      <a:pt x="19208" y="73130"/>
                    </a:lnTo>
                    <a:close/>
                    <a:moveTo>
                      <a:pt x="29825" y="50429"/>
                    </a:moveTo>
                    <a:cubicBezTo>
                      <a:pt x="29825" y="54320"/>
                      <a:pt x="27232" y="57725"/>
                      <a:pt x="23504" y="59185"/>
                    </a:cubicBezTo>
                    <a:lnTo>
                      <a:pt x="23504" y="41672"/>
                    </a:lnTo>
                    <a:cubicBezTo>
                      <a:pt x="27232" y="43213"/>
                      <a:pt x="29825" y="46537"/>
                      <a:pt x="29825" y="50429"/>
                    </a:cubicBezTo>
                    <a:lnTo>
                      <a:pt x="29825" y="50429"/>
                    </a:lnTo>
                    <a:close/>
                    <a:moveTo>
                      <a:pt x="8591" y="22782"/>
                    </a:moveTo>
                    <a:cubicBezTo>
                      <a:pt x="8591" y="18890"/>
                      <a:pt x="11185" y="15485"/>
                      <a:pt x="14913" y="14026"/>
                    </a:cubicBezTo>
                    <a:lnTo>
                      <a:pt x="14913" y="31538"/>
                    </a:lnTo>
                    <a:cubicBezTo>
                      <a:pt x="11266" y="29998"/>
                      <a:pt x="8591" y="26674"/>
                      <a:pt x="8591" y="22782"/>
                    </a:cubicBezTo>
                    <a:lnTo>
                      <a:pt x="8591" y="227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70" name="Google Shape;770;p48"/>
              <p:cNvSpPr/>
              <p:nvPr/>
            </p:nvSpPr>
            <p:spPr>
              <a:xfrm>
                <a:off x="3861546" y="2981447"/>
                <a:ext cx="116446" cy="102935"/>
              </a:xfrm>
              <a:custGeom>
                <a:rect b="b" l="l" r="r" t="t"/>
                <a:pathLst>
                  <a:path extrusionOk="0" h="102935" w="116446">
                    <a:moveTo>
                      <a:pt x="114719" y="40427"/>
                    </a:moveTo>
                    <a:cubicBezTo>
                      <a:pt x="85785" y="18131"/>
                      <a:pt x="98266" y="27779"/>
                      <a:pt x="65280" y="2403"/>
                    </a:cubicBezTo>
                    <a:cubicBezTo>
                      <a:pt x="61228" y="-678"/>
                      <a:pt x="55392" y="-921"/>
                      <a:pt x="51097" y="2403"/>
                    </a:cubicBezTo>
                    <a:lnTo>
                      <a:pt x="1658" y="40427"/>
                    </a:lnTo>
                    <a:cubicBezTo>
                      <a:pt x="-206" y="41886"/>
                      <a:pt x="-530" y="44562"/>
                      <a:pt x="848" y="46427"/>
                    </a:cubicBezTo>
                    <a:cubicBezTo>
                      <a:pt x="1658" y="47561"/>
                      <a:pt x="2955" y="48129"/>
                      <a:pt x="4252" y="48129"/>
                    </a:cubicBezTo>
                    <a:cubicBezTo>
                      <a:pt x="5143" y="48129"/>
                      <a:pt x="6116" y="47805"/>
                      <a:pt x="6845" y="47237"/>
                    </a:cubicBezTo>
                    <a:lnTo>
                      <a:pt x="16895" y="39535"/>
                    </a:lnTo>
                    <a:lnTo>
                      <a:pt x="16895" y="94342"/>
                    </a:lnTo>
                    <a:lnTo>
                      <a:pt x="10816" y="94342"/>
                    </a:lnTo>
                    <a:cubicBezTo>
                      <a:pt x="8466" y="94342"/>
                      <a:pt x="6521" y="96288"/>
                      <a:pt x="6521" y="98639"/>
                    </a:cubicBezTo>
                    <a:cubicBezTo>
                      <a:pt x="6521" y="100990"/>
                      <a:pt x="8466" y="102936"/>
                      <a:pt x="10816" y="102936"/>
                    </a:cubicBezTo>
                    <a:lnTo>
                      <a:pt x="105641" y="102936"/>
                    </a:lnTo>
                    <a:cubicBezTo>
                      <a:pt x="107992" y="102936"/>
                      <a:pt x="109937" y="100990"/>
                      <a:pt x="109937" y="98639"/>
                    </a:cubicBezTo>
                    <a:cubicBezTo>
                      <a:pt x="109937" y="96288"/>
                      <a:pt x="107992" y="94342"/>
                      <a:pt x="105641" y="94342"/>
                    </a:cubicBezTo>
                    <a:lnTo>
                      <a:pt x="99563" y="94342"/>
                    </a:lnTo>
                    <a:lnTo>
                      <a:pt x="99563" y="74478"/>
                    </a:lnTo>
                    <a:cubicBezTo>
                      <a:pt x="99563" y="72127"/>
                      <a:pt x="97618" y="70181"/>
                      <a:pt x="95267" y="70181"/>
                    </a:cubicBezTo>
                    <a:cubicBezTo>
                      <a:pt x="92917" y="70181"/>
                      <a:pt x="90972" y="72127"/>
                      <a:pt x="90972" y="74478"/>
                    </a:cubicBezTo>
                    <a:lnTo>
                      <a:pt x="90972" y="94342"/>
                    </a:lnTo>
                    <a:lnTo>
                      <a:pt x="77032" y="94342"/>
                    </a:lnTo>
                    <a:lnTo>
                      <a:pt x="77032" y="65398"/>
                    </a:lnTo>
                    <a:cubicBezTo>
                      <a:pt x="77032" y="61263"/>
                      <a:pt x="73628" y="57858"/>
                      <a:pt x="69494" y="57858"/>
                    </a:cubicBezTo>
                    <a:lnTo>
                      <a:pt x="47044" y="57858"/>
                    </a:lnTo>
                    <a:cubicBezTo>
                      <a:pt x="42911" y="57858"/>
                      <a:pt x="39507" y="61263"/>
                      <a:pt x="39507" y="65398"/>
                    </a:cubicBezTo>
                    <a:lnTo>
                      <a:pt x="39507" y="94342"/>
                    </a:lnTo>
                    <a:lnTo>
                      <a:pt x="25567" y="94342"/>
                    </a:lnTo>
                    <a:lnTo>
                      <a:pt x="25567" y="32968"/>
                    </a:lnTo>
                    <a:cubicBezTo>
                      <a:pt x="30673" y="29076"/>
                      <a:pt x="53204" y="11726"/>
                      <a:pt x="56446" y="9213"/>
                    </a:cubicBezTo>
                    <a:cubicBezTo>
                      <a:pt x="57500" y="8402"/>
                      <a:pt x="59039" y="8321"/>
                      <a:pt x="60174" y="9213"/>
                    </a:cubicBezTo>
                    <a:lnTo>
                      <a:pt x="91053" y="32968"/>
                    </a:lnTo>
                    <a:lnTo>
                      <a:pt x="91053" y="54534"/>
                    </a:lnTo>
                    <a:cubicBezTo>
                      <a:pt x="91053" y="56885"/>
                      <a:pt x="92998" y="58831"/>
                      <a:pt x="95348" y="58831"/>
                    </a:cubicBezTo>
                    <a:cubicBezTo>
                      <a:pt x="97699" y="58831"/>
                      <a:pt x="99644" y="56885"/>
                      <a:pt x="99644" y="54534"/>
                    </a:cubicBezTo>
                    <a:lnTo>
                      <a:pt x="99644" y="39535"/>
                    </a:lnTo>
                    <a:lnTo>
                      <a:pt x="109694" y="47237"/>
                    </a:lnTo>
                    <a:cubicBezTo>
                      <a:pt x="111558" y="48697"/>
                      <a:pt x="114232" y="48291"/>
                      <a:pt x="115691" y="46427"/>
                    </a:cubicBezTo>
                    <a:cubicBezTo>
                      <a:pt x="116988" y="44562"/>
                      <a:pt x="116583" y="41886"/>
                      <a:pt x="114719" y="40427"/>
                    </a:cubicBezTo>
                    <a:lnTo>
                      <a:pt x="114719" y="40427"/>
                    </a:lnTo>
                    <a:close/>
                    <a:moveTo>
                      <a:pt x="47936" y="66290"/>
                    </a:moveTo>
                    <a:lnTo>
                      <a:pt x="68441" y="66290"/>
                    </a:lnTo>
                    <a:lnTo>
                      <a:pt x="68441" y="94261"/>
                    </a:lnTo>
                    <a:lnTo>
                      <a:pt x="47936" y="94261"/>
                    </a:lnTo>
                    <a:lnTo>
                      <a:pt x="47936" y="6629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771" name="Google Shape;771;p48"/>
            <p:cNvSpPr/>
            <p:nvPr/>
          </p:nvSpPr>
          <p:spPr>
            <a:xfrm>
              <a:off x="3744389" y="3089003"/>
              <a:ext cx="175628" cy="184202"/>
            </a:xfrm>
            <a:custGeom>
              <a:rect b="b" l="l" r="r" t="t"/>
              <a:pathLst>
                <a:path extrusionOk="0" h="184202" w="175628">
                  <a:moveTo>
                    <a:pt x="117518" y="14918"/>
                  </a:moveTo>
                  <a:cubicBezTo>
                    <a:pt x="116708" y="14999"/>
                    <a:pt x="115735" y="14594"/>
                    <a:pt x="115573" y="13621"/>
                  </a:cubicBezTo>
                  <a:cubicBezTo>
                    <a:pt x="113790" y="4621"/>
                    <a:pt x="107873" y="0"/>
                    <a:pt x="98067" y="0"/>
                  </a:cubicBezTo>
                  <a:lnTo>
                    <a:pt x="63946" y="0"/>
                  </a:lnTo>
                  <a:cubicBezTo>
                    <a:pt x="49114" y="0"/>
                    <a:pt x="36957" y="12080"/>
                    <a:pt x="36957" y="26998"/>
                  </a:cubicBezTo>
                  <a:lnTo>
                    <a:pt x="36957" y="51888"/>
                  </a:lnTo>
                  <a:cubicBezTo>
                    <a:pt x="36957" y="53510"/>
                    <a:pt x="37201" y="55050"/>
                    <a:pt x="37768" y="56509"/>
                  </a:cubicBezTo>
                  <a:cubicBezTo>
                    <a:pt x="34364" y="59509"/>
                    <a:pt x="32338" y="63887"/>
                    <a:pt x="32338" y="68590"/>
                  </a:cubicBezTo>
                  <a:cubicBezTo>
                    <a:pt x="32338" y="77508"/>
                    <a:pt x="39551" y="84724"/>
                    <a:pt x="48466" y="84724"/>
                  </a:cubicBezTo>
                  <a:lnTo>
                    <a:pt x="50573" y="84724"/>
                  </a:lnTo>
                  <a:cubicBezTo>
                    <a:pt x="50654" y="95588"/>
                    <a:pt x="55841" y="106614"/>
                    <a:pt x="65162" y="113586"/>
                  </a:cubicBezTo>
                  <a:lnTo>
                    <a:pt x="65162" y="121289"/>
                  </a:lnTo>
                  <a:lnTo>
                    <a:pt x="20343" y="138801"/>
                  </a:lnTo>
                  <a:cubicBezTo>
                    <a:pt x="20343" y="138801"/>
                    <a:pt x="20262" y="138801"/>
                    <a:pt x="20262" y="138801"/>
                  </a:cubicBezTo>
                  <a:cubicBezTo>
                    <a:pt x="10536" y="142855"/>
                    <a:pt x="0" y="154286"/>
                    <a:pt x="0" y="170096"/>
                  </a:cubicBezTo>
                  <a:lnTo>
                    <a:pt x="0" y="174068"/>
                  </a:lnTo>
                  <a:cubicBezTo>
                    <a:pt x="0" y="179662"/>
                    <a:pt x="4539" y="184203"/>
                    <a:pt x="10131" y="184203"/>
                  </a:cubicBezTo>
                  <a:lnTo>
                    <a:pt x="165498" y="184203"/>
                  </a:lnTo>
                  <a:cubicBezTo>
                    <a:pt x="171090" y="184203"/>
                    <a:pt x="175629" y="179662"/>
                    <a:pt x="175629" y="174068"/>
                  </a:cubicBezTo>
                  <a:lnTo>
                    <a:pt x="175629" y="170096"/>
                  </a:lnTo>
                  <a:cubicBezTo>
                    <a:pt x="175629" y="154367"/>
                    <a:pt x="165093" y="142855"/>
                    <a:pt x="155367" y="138801"/>
                  </a:cubicBezTo>
                  <a:cubicBezTo>
                    <a:pt x="155367" y="138801"/>
                    <a:pt x="155286" y="138801"/>
                    <a:pt x="155286" y="138801"/>
                  </a:cubicBezTo>
                  <a:lnTo>
                    <a:pt x="114519" y="123234"/>
                  </a:lnTo>
                  <a:lnTo>
                    <a:pt x="109819" y="121451"/>
                  </a:lnTo>
                  <a:lnTo>
                    <a:pt x="109819" y="113667"/>
                  </a:lnTo>
                  <a:cubicBezTo>
                    <a:pt x="118653" y="107019"/>
                    <a:pt x="124326" y="96560"/>
                    <a:pt x="124407" y="84724"/>
                  </a:cubicBezTo>
                  <a:lnTo>
                    <a:pt x="126514" y="84724"/>
                  </a:lnTo>
                  <a:cubicBezTo>
                    <a:pt x="135430" y="84724"/>
                    <a:pt x="142643" y="77508"/>
                    <a:pt x="142643" y="68590"/>
                  </a:cubicBezTo>
                  <a:cubicBezTo>
                    <a:pt x="142643" y="62023"/>
                    <a:pt x="138752" y="56347"/>
                    <a:pt x="132998" y="53834"/>
                  </a:cubicBezTo>
                  <a:lnTo>
                    <a:pt x="132998" y="29349"/>
                  </a:lnTo>
                  <a:cubicBezTo>
                    <a:pt x="132755" y="20674"/>
                    <a:pt x="125299" y="14350"/>
                    <a:pt x="117518" y="14918"/>
                  </a:cubicBezTo>
                  <a:lnTo>
                    <a:pt x="117518" y="14918"/>
                  </a:lnTo>
                  <a:close/>
                  <a:moveTo>
                    <a:pt x="45467" y="26998"/>
                  </a:moveTo>
                  <a:cubicBezTo>
                    <a:pt x="45467" y="16864"/>
                    <a:pt x="53734" y="8594"/>
                    <a:pt x="63865" y="8594"/>
                  </a:cubicBezTo>
                  <a:lnTo>
                    <a:pt x="97986" y="8594"/>
                  </a:lnTo>
                  <a:cubicBezTo>
                    <a:pt x="105280" y="8594"/>
                    <a:pt x="106415" y="11594"/>
                    <a:pt x="107144" y="15242"/>
                  </a:cubicBezTo>
                  <a:cubicBezTo>
                    <a:pt x="108117" y="20269"/>
                    <a:pt x="112898" y="23836"/>
                    <a:pt x="118167" y="23431"/>
                  </a:cubicBezTo>
                  <a:cubicBezTo>
                    <a:pt x="121003" y="23188"/>
                    <a:pt x="124245" y="25782"/>
                    <a:pt x="124245" y="29349"/>
                  </a:cubicBezTo>
                  <a:lnTo>
                    <a:pt x="124245" y="55374"/>
                  </a:lnTo>
                  <a:cubicBezTo>
                    <a:pt x="124245" y="56753"/>
                    <a:pt x="122786" y="57969"/>
                    <a:pt x="119625" y="56753"/>
                  </a:cubicBezTo>
                  <a:cubicBezTo>
                    <a:pt x="112493" y="53915"/>
                    <a:pt x="117275" y="47672"/>
                    <a:pt x="112007" y="45402"/>
                  </a:cubicBezTo>
                  <a:cubicBezTo>
                    <a:pt x="111683" y="45240"/>
                    <a:pt x="111196" y="45159"/>
                    <a:pt x="111196" y="45159"/>
                  </a:cubicBezTo>
                  <a:cubicBezTo>
                    <a:pt x="109008" y="44591"/>
                    <a:pt x="106739" y="45645"/>
                    <a:pt x="105685" y="47591"/>
                  </a:cubicBezTo>
                  <a:cubicBezTo>
                    <a:pt x="102524" y="53428"/>
                    <a:pt x="96365" y="57320"/>
                    <a:pt x="89476" y="57320"/>
                  </a:cubicBezTo>
                  <a:cubicBezTo>
                    <a:pt x="85342" y="57320"/>
                    <a:pt x="54950" y="57320"/>
                    <a:pt x="50735" y="57320"/>
                  </a:cubicBezTo>
                  <a:cubicBezTo>
                    <a:pt x="47899" y="57320"/>
                    <a:pt x="45467" y="54969"/>
                    <a:pt x="45467" y="52050"/>
                  </a:cubicBezTo>
                  <a:lnTo>
                    <a:pt x="45467" y="26998"/>
                  </a:lnTo>
                  <a:close/>
                  <a:moveTo>
                    <a:pt x="40848" y="68590"/>
                  </a:moveTo>
                  <a:cubicBezTo>
                    <a:pt x="40848" y="66644"/>
                    <a:pt x="41658" y="64698"/>
                    <a:pt x="42955" y="63320"/>
                  </a:cubicBezTo>
                  <a:cubicBezTo>
                    <a:pt x="45062" y="64779"/>
                    <a:pt x="47737" y="65671"/>
                    <a:pt x="50492" y="65752"/>
                  </a:cubicBezTo>
                  <a:lnTo>
                    <a:pt x="50492" y="76211"/>
                  </a:lnTo>
                  <a:lnTo>
                    <a:pt x="48385" y="76211"/>
                  </a:lnTo>
                  <a:cubicBezTo>
                    <a:pt x="44171" y="76211"/>
                    <a:pt x="40848" y="72806"/>
                    <a:pt x="40848" y="68590"/>
                  </a:cubicBezTo>
                  <a:lnTo>
                    <a:pt x="40848" y="68590"/>
                  </a:lnTo>
                  <a:close/>
                  <a:moveTo>
                    <a:pt x="83884" y="140179"/>
                  </a:moveTo>
                  <a:lnTo>
                    <a:pt x="91421" y="140179"/>
                  </a:lnTo>
                  <a:cubicBezTo>
                    <a:pt x="91664" y="140665"/>
                    <a:pt x="91826" y="140828"/>
                    <a:pt x="96122" y="147232"/>
                  </a:cubicBezTo>
                  <a:lnTo>
                    <a:pt x="92799" y="154529"/>
                  </a:lnTo>
                  <a:lnTo>
                    <a:pt x="82425" y="154529"/>
                  </a:lnTo>
                  <a:lnTo>
                    <a:pt x="79102" y="147232"/>
                  </a:lnTo>
                  <a:cubicBezTo>
                    <a:pt x="83722" y="140503"/>
                    <a:pt x="83640" y="140584"/>
                    <a:pt x="83884" y="140179"/>
                  </a:cubicBezTo>
                  <a:lnTo>
                    <a:pt x="83884" y="140179"/>
                  </a:lnTo>
                  <a:close/>
                  <a:moveTo>
                    <a:pt x="107306" y="129720"/>
                  </a:moveTo>
                  <a:lnTo>
                    <a:pt x="117356" y="133531"/>
                  </a:lnTo>
                  <a:lnTo>
                    <a:pt x="104550" y="144233"/>
                  </a:lnTo>
                  <a:lnTo>
                    <a:pt x="99282" y="136450"/>
                  </a:lnTo>
                  <a:lnTo>
                    <a:pt x="107306" y="129720"/>
                  </a:lnTo>
                  <a:close/>
                  <a:moveTo>
                    <a:pt x="70916" y="144152"/>
                  </a:moveTo>
                  <a:lnTo>
                    <a:pt x="57786" y="133287"/>
                  </a:lnTo>
                  <a:lnTo>
                    <a:pt x="67674" y="129396"/>
                  </a:lnTo>
                  <a:lnTo>
                    <a:pt x="76103" y="136368"/>
                  </a:lnTo>
                  <a:cubicBezTo>
                    <a:pt x="71889" y="142773"/>
                    <a:pt x="72213" y="142287"/>
                    <a:pt x="70916" y="144152"/>
                  </a:cubicBezTo>
                  <a:lnTo>
                    <a:pt x="70916" y="144152"/>
                  </a:lnTo>
                  <a:close/>
                  <a:moveTo>
                    <a:pt x="8429" y="174149"/>
                  </a:moveTo>
                  <a:cubicBezTo>
                    <a:pt x="8429" y="168717"/>
                    <a:pt x="8429" y="175609"/>
                    <a:pt x="8429" y="170177"/>
                  </a:cubicBezTo>
                  <a:cubicBezTo>
                    <a:pt x="8429" y="157610"/>
                    <a:pt x="17344" y="149340"/>
                    <a:pt x="23342" y="146827"/>
                  </a:cubicBezTo>
                  <a:lnTo>
                    <a:pt x="48709" y="136936"/>
                  </a:lnTo>
                  <a:lnTo>
                    <a:pt x="66053" y="151286"/>
                  </a:lnTo>
                  <a:cubicBezTo>
                    <a:pt x="66053" y="151286"/>
                    <a:pt x="66053" y="151286"/>
                    <a:pt x="66053" y="151286"/>
                  </a:cubicBezTo>
                  <a:cubicBezTo>
                    <a:pt x="67755" y="152665"/>
                    <a:pt x="70025" y="153394"/>
                    <a:pt x="72456" y="152989"/>
                  </a:cubicBezTo>
                  <a:lnTo>
                    <a:pt x="75374" y="159394"/>
                  </a:lnTo>
                  <a:lnTo>
                    <a:pt x="72456" y="175852"/>
                  </a:lnTo>
                  <a:lnTo>
                    <a:pt x="35580" y="175852"/>
                  </a:lnTo>
                  <a:lnTo>
                    <a:pt x="35580" y="166772"/>
                  </a:lnTo>
                  <a:cubicBezTo>
                    <a:pt x="35580" y="164420"/>
                    <a:pt x="33634" y="162475"/>
                    <a:pt x="31284" y="162475"/>
                  </a:cubicBezTo>
                  <a:cubicBezTo>
                    <a:pt x="28934" y="162475"/>
                    <a:pt x="26989" y="164420"/>
                    <a:pt x="26989" y="166772"/>
                  </a:cubicBezTo>
                  <a:lnTo>
                    <a:pt x="26989" y="175852"/>
                  </a:lnTo>
                  <a:lnTo>
                    <a:pt x="9969" y="175852"/>
                  </a:lnTo>
                  <a:cubicBezTo>
                    <a:pt x="9158" y="175771"/>
                    <a:pt x="8429" y="175041"/>
                    <a:pt x="8429" y="174149"/>
                  </a:cubicBezTo>
                  <a:lnTo>
                    <a:pt x="8429" y="174149"/>
                  </a:lnTo>
                  <a:close/>
                  <a:moveTo>
                    <a:pt x="81128" y="175771"/>
                  </a:moveTo>
                  <a:lnTo>
                    <a:pt x="83397" y="163042"/>
                  </a:lnTo>
                  <a:lnTo>
                    <a:pt x="92069" y="163042"/>
                  </a:lnTo>
                  <a:lnTo>
                    <a:pt x="94339" y="175771"/>
                  </a:lnTo>
                  <a:lnTo>
                    <a:pt x="81128" y="175771"/>
                  </a:lnTo>
                  <a:close/>
                  <a:moveTo>
                    <a:pt x="166957" y="170177"/>
                  </a:moveTo>
                  <a:lnTo>
                    <a:pt x="166957" y="174149"/>
                  </a:lnTo>
                  <a:cubicBezTo>
                    <a:pt x="166957" y="175041"/>
                    <a:pt x="166227" y="175771"/>
                    <a:pt x="165336" y="175771"/>
                  </a:cubicBezTo>
                  <a:lnTo>
                    <a:pt x="148316" y="175771"/>
                  </a:lnTo>
                  <a:lnTo>
                    <a:pt x="148316" y="166690"/>
                  </a:lnTo>
                  <a:cubicBezTo>
                    <a:pt x="148316" y="164339"/>
                    <a:pt x="146371" y="162393"/>
                    <a:pt x="144021" y="162393"/>
                  </a:cubicBezTo>
                  <a:cubicBezTo>
                    <a:pt x="141670" y="162393"/>
                    <a:pt x="139725" y="164339"/>
                    <a:pt x="139725" y="166690"/>
                  </a:cubicBezTo>
                  <a:lnTo>
                    <a:pt x="139725" y="175771"/>
                  </a:lnTo>
                  <a:lnTo>
                    <a:pt x="102849" y="175771"/>
                  </a:lnTo>
                  <a:lnTo>
                    <a:pt x="99931" y="159313"/>
                  </a:lnTo>
                  <a:lnTo>
                    <a:pt x="102849" y="152908"/>
                  </a:lnTo>
                  <a:cubicBezTo>
                    <a:pt x="105199" y="153313"/>
                    <a:pt x="107549" y="152665"/>
                    <a:pt x="109251" y="151205"/>
                  </a:cubicBezTo>
                  <a:lnTo>
                    <a:pt x="126352" y="137017"/>
                  </a:lnTo>
                  <a:lnTo>
                    <a:pt x="151882" y="146746"/>
                  </a:lnTo>
                  <a:cubicBezTo>
                    <a:pt x="158042" y="149259"/>
                    <a:pt x="166957" y="157529"/>
                    <a:pt x="166957" y="170177"/>
                  </a:cubicBezTo>
                  <a:lnTo>
                    <a:pt x="166957" y="170177"/>
                  </a:lnTo>
                  <a:close/>
                  <a:moveTo>
                    <a:pt x="101066" y="118451"/>
                  </a:moveTo>
                  <a:lnTo>
                    <a:pt x="101066" y="122180"/>
                  </a:lnTo>
                  <a:cubicBezTo>
                    <a:pt x="101066" y="122667"/>
                    <a:pt x="101147" y="123153"/>
                    <a:pt x="101228" y="123640"/>
                  </a:cubicBezTo>
                  <a:lnTo>
                    <a:pt x="93285" y="130288"/>
                  </a:lnTo>
                  <a:cubicBezTo>
                    <a:pt x="92799" y="130693"/>
                    <a:pt x="92393" y="131180"/>
                    <a:pt x="91988" y="131666"/>
                  </a:cubicBezTo>
                  <a:lnTo>
                    <a:pt x="83316" y="131666"/>
                  </a:lnTo>
                  <a:cubicBezTo>
                    <a:pt x="82911" y="131180"/>
                    <a:pt x="82506" y="130693"/>
                    <a:pt x="82019" y="130288"/>
                  </a:cubicBezTo>
                  <a:lnTo>
                    <a:pt x="73510" y="123234"/>
                  </a:lnTo>
                  <a:cubicBezTo>
                    <a:pt x="73591" y="122910"/>
                    <a:pt x="73591" y="122586"/>
                    <a:pt x="73591" y="122180"/>
                  </a:cubicBezTo>
                  <a:lnTo>
                    <a:pt x="73591" y="118451"/>
                  </a:lnTo>
                  <a:cubicBezTo>
                    <a:pt x="78129" y="120235"/>
                    <a:pt x="82992" y="121045"/>
                    <a:pt x="87774" y="121045"/>
                  </a:cubicBezTo>
                  <a:cubicBezTo>
                    <a:pt x="92475" y="120964"/>
                    <a:pt x="97175" y="119991"/>
                    <a:pt x="101066" y="118451"/>
                  </a:cubicBezTo>
                  <a:lnTo>
                    <a:pt x="101066" y="118451"/>
                  </a:lnTo>
                  <a:close/>
                  <a:moveTo>
                    <a:pt x="115654" y="84562"/>
                  </a:moveTo>
                  <a:cubicBezTo>
                    <a:pt x="115654" y="99803"/>
                    <a:pt x="103254" y="112451"/>
                    <a:pt x="87774" y="112451"/>
                  </a:cubicBezTo>
                  <a:cubicBezTo>
                    <a:pt x="69862" y="112451"/>
                    <a:pt x="59002" y="98425"/>
                    <a:pt x="59002" y="84562"/>
                  </a:cubicBezTo>
                  <a:lnTo>
                    <a:pt x="59002" y="65752"/>
                  </a:lnTo>
                  <a:lnTo>
                    <a:pt x="89476" y="65752"/>
                  </a:lnTo>
                  <a:cubicBezTo>
                    <a:pt x="96527" y="65752"/>
                    <a:pt x="103416" y="62996"/>
                    <a:pt x="108522" y="57807"/>
                  </a:cubicBezTo>
                  <a:cubicBezTo>
                    <a:pt x="110143" y="60644"/>
                    <a:pt x="112655" y="62833"/>
                    <a:pt x="115573" y="64212"/>
                  </a:cubicBezTo>
                  <a:cubicBezTo>
                    <a:pt x="115573" y="64212"/>
                    <a:pt x="115573" y="64212"/>
                    <a:pt x="115573" y="64212"/>
                  </a:cubicBezTo>
                  <a:lnTo>
                    <a:pt x="115573" y="84562"/>
                  </a:lnTo>
                  <a:close/>
                  <a:moveTo>
                    <a:pt x="126352" y="76211"/>
                  </a:moveTo>
                  <a:lnTo>
                    <a:pt x="124245" y="76211"/>
                  </a:lnTo>
                  <a:lnTo>
                    <a:pt x="124245" y="65590"/>
                  </a:lnTo>
                  <a:cubicBezTo>
                    <a:pt x="126514" y="65184"/>
                    <a:pt x="128703" y="63968"/>
                    <a:pt x="130242" y="62104"/>
                  </a:cubicBezTo>
                  <a:cubicBezTo>
                    <a:pt x="132431" y="63401"/>
                    <a:pt x="133890" y="65833"/>
                    <a:pt x="133890" y="68590"/>
                  </a:cubicBezTo>
                  <a:cubicBezTo>
                    <a:pt x="133890" y="72806"/>
                    <a:pt x="130486" y="76211"/>
                    <a:pt x="126352" y="76211"/>
                  </a:cubicBezTo>
                  <a:lnTo>
                    <a:pt x="126352" y="7621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72" name="Google Shape;772;p48"/>
            <p:cNvSpPr/>
            <p:nvPr/>
          </p:nvSpPr>
          <p:spPr>
            <a:xfrm>
              <a:off x="3686198" y="2981417"/>
              <a:ext cx="107873" cy="106703"/>
            </a:xfrm>
            <a:custGeom>
              <a:rect b="b" l="l" r="r" t="t"/>
              <a:pathLst>
                <a:path extrusionOk="0" h="106703" w="107873">
                  <a:moveTo>
                    <a:pt x="53815" y="0"/>
                  </a:moveTo>
                  <a:cubicBezTo>
                    <a:pt x="24152" y="0"/>
                    <a:pt x="0" y="24160"/>
                    <a:pt x="0" y="53834"/>
                  </a:cubicBezTo>
                  <a:cubicBezTo>
                    <a:pt x="0" y="79291"/>
                    <a:pt x="18074" y="101506"/>
                    <a:pt x="43036" y="106614"/>
                  </a:cubicBezTo>
                  <a:cubicBezTo>
                    <a:pt x="45305" y="107100"/>
                    <a:pt x="47575" y="105560"/>
                    <a:pt x="48061" y="103290"/>
                  </a:cubicBezTo>
                  <a:cubicBezTo>
                    <a:pt x="48547" y="101019"/>
                    <a:pt x="47007" y="98749"/>
                    <a:pt x="44738" y="98263"/>
                  </a:cubicBezTo>
                  <a:cubicBezTo>
                    <a:pt x="23747" y="93966"/>
                    <a:pt x="8591" y="75319"/>
                    <a:pt x="8591" y="53834"/>
                  </a:cubicBezTo>
                  <a:cubicBezTo>
                    <a:pt x="8591" y="28863"/>
                    <a:pt x="28934" y="8513"/>
                    <a:pt x="53896" y="8513"/>
                  </a:cubicBezTo>
                  <a:cubicBezTo>
                    <a:pt x="78859" y="8513"/>
                    <a:pt x="99201" y="28863"/>
                    <a:pt x="99201" y="53834"/>
                  </a:cubicBezTo>
                  <a:cubicBezTo>
                    <a:pt x="99201" y="75319"/>
                    <a:pt x="83964" y="93966"/>
                    <a:pt x="63054" y="98263"/>
                  </a:cubicBezTo>
                  <a:cubicBezTo>
                    <a:pt x="60704" y="98749"/>
                    <a:pt x="59245" y="101019"/>
                    <a:pt x="59732" y="103290"/>
                  </a:cubicBezTo>
                  <a:cubicBezTo>
                    <a:pt x="60137" y="105316"/>
                    <a:pt x="61920" y="106695"/>
                    <a:pt x="63946" y="106695"/>
                  </a:cubicBezTo>
                  <a:cubicBezTo>
                    <a:pt x="64270" y="106695"/>
                    <a:pt x="64513" y="106695"/>
                    <a:pt x="64838" y="106614"/>
                  </a:cubicBezTo>
                  <a:cubicBezTo>
                    <a:pt x="89800" y="101506"/>
                    <a:pt x="107873" y="79291"/>
                    <a:pt x="107873" y="53834"/>
                  </a:cubicBezTo>
                  <a:cubicBezTo>
                    <a:pt x="107711" y="24160"/>
                    <a:pt x="83559" y="0"/>
                    <a:pt x="53815" y="0"/>
                  </a:cubicBezTo>
                  <a:lnTo>
                    <a:pt x="5381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73" name="Google Shape;773;p48"/>
          <p:cNvGrpSpPr/>
          <p:nvPr/>
        </p:nvGrpSpPr>
        <p:grpSpPr>
          <a:xfrm>
            <a:off x="1702878" y="3803301"/>
            <a:ext cx="307611" cy="360238"/>
            <a:chOff x="3079156" y="4367801"/>
            <a:chExt cx="249300" cy="291951"/>
          </a:xfrm>
        </p:grpSpPr>
        <p:sp>
          <p:nvSpPr>
            <p:cNvPr id="774" name="Google Shape;774;p48"/>
            <p:cNvSpPr/>
            <p:nvPr/>
          </p:nvSpPr>
          <p:spPr>
            <a:xfrm>
              <a:off x="3098691" y="4596271"/>
              <a:ext cx="57702" cy="40051"/>
            </a:xfrm>
            <a:custGeom>
              <a:rect b="b" l="l" r="r" t="t"/>
              <a:pathLst>
                <a:path extrusionOk="0" h="40051" w="57702">
                  <a:moveTo>
                    <a:pt x="42061" y="40051"/>
                  </a:moveTo>
                  <a:cubicBezTo>
                    <a:pt x="50652" y="40051"/>
                    <a:pt x="57703" y="32998"/>
                    <a:pt x="57703" y="24404"/>
                  </a:cubicBezTo>
                  <a:lnTo>
                    <a:pt x="57703" y="4297"/>
                  </a:lnTo>
                  <a:cubicBezTo>
                    <a:pt x="57703" y="1946"/>
                    <a:pt x="55758" y="0"/>
                    <a:pt x="53407" y="0"/>
                  </a:cubicBezTo>
                  <a:cubicBezTo>
                    <a:pt x="51057" y="0"/>
                    <a:pt x="49112" y="1946"/>
                    <a:pt x="49112" y="4297"/>
                  </a:cubicBezTo>
                  <a:lnTo>
                    <a:pt x="49112" y="24404"/>
                  </a:lnTo>
                  <a:cubicBezTo>
                    <a:pt x="49112" y="28295"/>
                    <a:pt x="45951" y="31457"/>
                    <a:pt x="42061" y="31457"/>
                  </a:cubicBezTo>
                  <a:cubicBezTo>
                    <a:pt x="38171" y="31457"/>
                    <a:pt x="35010" y="28295"/>
                    <a:pt x="35010" y="24404"/>
                  </a:cubicBezTo>
                  <a:lnTo>
                    <a:pt x="35010" y="4297"/>
                  </a:lnTo>
                  <a:cubicBezTo>
                    <a:pt x="35010" y="1946"/>
                    <a:pt x="33065" y="0"/>
                    <a:pt x="30714" y="0"/>
                  </a:cubicBezTo>
                  <a:cubicBezTo>
                    <a:pt x="28364" y="0"/>
                    <a:pt x="26419" y="1946"/>
                    <a:pt x="26419" y="4297"/>
                  </a:cubicBezTo>
                  <a:lnTo>
                    <a:pt x="26419" y="6973"/>
                  </a:lnTo>
                  <a:cubicBezTo>
                    <a:pt x="26176" y="5919"/>
                    <a:pt x="25608" y="4946"/>
                    <a:pt x="24636" y="4216"/>
                  </a:cubicBezTo>
                  <a:cubicBezTo>
                    <a:pt x="21880" y="2351"/>
                    <a:pt x="14667" y="-1703"/>
                    <a:pt x="7454" y="811"/>
                  </a:cubicBezTo>
                  <a:cubicBezTo>
                    <a:pt x="-1299" y="3892"/>
                    <a:pt x="-2677" y="15810"/>
                    <a:pt x="5103" y="20674"/>
                  </a:cubicBezTo>
                  <a:cubicBezTo>
                    <a:pt x="6238" y="21404"/>
                    <a:pt x="15721" y="25782"/>
                    <a:pt x="17098" y="26512"/>
                  </a:cubicBezTo>
                  <a:cubicBezTo>
                    <a:pt x="18152" y="27241"/>
                    <a:pt x="18233" y="28295"/>
                    <a:pt x="18152" y="28863"/>
                  </a:cubicBezTo>
                  <a:cubicBezTo>
                    <a:pt x="18071" y="29268"/>
                    <a:pt x="17828" y="30565"/>
                    <a:pt x="16369" y="31052"/>
                  </a:cubicBezTo>
                  <a:cubicBezTo>
                    <a:pt x="13451" y="32106"/>
                    <a:pt x="9480" y="30484"/>
                    <a:pt x="6805" y="28701"/>
                  </a:cubicBezTo>
                  <a:cubicBezTo>
                    <a:pt x="4860" y="27403"/>
                    <a:pt x="2186" y="27890"/>
                    <a:pt x="889" y="29836"/>
                  </a:cubicBezTo>
                  <a:cubicBezTo>
                    <a:pt x="-408" y="31782"/>
                    <a:pt x="79" y="34457"/>
                    <a:pt x="2024" y="35754"/>
                  </a:cubicBezTo>
                  <a:cubicBezTo>
                    <a:pt x="7049" y="39159"/>
                    <a:pt x="13451" y="41186"/>
                    <a:pt x="19206" y="39159"/>
                  </a:cubicBezTo>
                  <a:cubicBezTo>
                    <a:pt x="23339" y="37700"/>
                    <a:pt x="26176" y="34133"/>
                    <a:pt x="26581" y="29836"/>
                  </a:cubicBezTo>
                  <a:cubicBezTo>
                    <a:pt x="26662" y="28863"/>
                    <a:pt x="26662" y="27890"/>
                    <a:pt x="26500" y="26917"/>
                  </a:cubicBezTo>
                  <a:cubicBezTo>
                    <a:pt x="27878" y="34376"/>
                    <a:pt x="34280" y="40051"/>
                    <a:pt x="42061" y="40051"/>
                  </a:cubicBezTo>
                  <a:lnTo>
                    <a:pt x="42061" y="40051"/>
                  </a:lnTo>
                  <a:close/>
                  <a:moveTo>
                    <a:pt x="21637" y="19377"/>
                  </a:moveTo>
                  <a:cubicBezTo>
                    <a:pt x="20421" y="18647"/>
                    <a:pt x="11020" y="14269"/>
                    <a:pt x="9642" y="13540"/>
                  </a:cubicBezTo>
                  <a:cubicBezTo>
                    <a:pt x="7859" y="12404"/>
                    <a:pt x="8345" y="9729"/>
                    <a:pt x="10290" y="8999"/>
                  </a:cubicBezTo>
                  <a:cubicBezTo>
                    <a:pt x="13208" y="7945"/>
                    <a:pt x="17179" y="9567"/>
                    <a:pt x="19854" y="11350"/>
                  </a:cubicBezTo>
                  <a:cubicBezTo>
                    <a:pt x="21799" y="12648"/>
                    <a:pt x="24474" y="12161"/>
                    <a:pt x="25770" y="10216"/>
                  </a:cubicBezTo>
                  <a:cubicBezTo>
                    <a:pt x="26095" y="9729"/>
                    <a:pt x="26338" y="9162"/>
                    <a:pt x="26419" y="8675"/>
                  </a:cubicBezTo>
                  <a:lnTo>
                    <a:pt x="26419" y="24485"/>
                  </a:lnTo>
                  <a:cubicBezTo>
                    <a:pt x="26419" y="25214"/>
                    <a:pt x="26500" y="26025"/>
                    <a:pt x="26581" y="26755"/>
                  </a:cubicBezTo>
                  <a:cubicBezTo>
                    <a:pt x="26095" y="23674"/>
                    <a:pt x="24311" y="20998"/>
                    <a:pt x="21637" y="19377"/>
                  </a:cubicBezTo>
                  <a:lnTo>
                    <a:pt x="21637" y="1937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75" name="Google Shape;775;p48"/>
            <p:cNvSpPr/>
            <p:nvPr/>
          </p:nvSpPr>
          <p:spPr>
            <a:xfrm>
              <a:off x="3161176" y="4596352"/>
              <a:ext cx="26259" cy="40051"/>
            </a:xfrm>
            <a:custGeom>
              <a:rect b="b" l="l" r="r" t="t"/>
              <a:pathLst>
                <a:path extrusionOk="0" h="40051" w="26259">
                  <a:moveTo>
                    <a:pt x="4295" y="0"/>
                  </a:moveTo>
                  <a:cubicBezTo>
                    <a:pt x="1945" y="0"/>
                    <a:pt x="0" y="1946"/>
                    <a:pt x="0" y="4297"/>
                  </a:cubicBezTo>
                  <a:lnTo>
                    <a:pt x="0" y="35754"/>
                  </a:lnTo>
                  <a:cubicBezTo>
                    <a:pt x="0" y="38105"/>
                    <a:pt x="1945" y="40051"/>
                    <a:pt x="4295" y="40051"/>
                  </a:cubicBezTo>
                  <a:cubicBezTo>
                    <a:pt x="6646" y="40051"/>
                    <a:pt x="8591" y="38105"/>
                    <a:pt x="8591" y="35754"/>
                  </a:cubicBezTo>
                  <a:lnTo>
                    <a:pt x="8591" y="26755"/>
                  </a:lnTo>
                  <a:lnTo>
                    <a:pt x="12886" y="26755"/>
                  </a:lnTo>
                  <a:cubicBezTo>
                    <a:pt x="20262" y="26755"/>
                    <a:pt x="26259" y="20755"/>
                    <a:pt x="26259" y="13377"/>
                  </a:cubicBezTo>
                  <a:cubicBezTo>
                    <a:pt x="26259" y="5999"/>
                    <a:pt x="20262" y="0"/>
                    <a:pt x="12886" y="0"/>
                  </a:cubicBezTo>
                  <a:lnTo>
                    <a:pt x="4295" y="0"/>
                  </a:lnTo>
                  <a:close/>
                  <a:moveTo>
                    <a:pt x="17587" y="13377"/>
                  </a:moveTo>
                  <a:cubicBezTo>
                    <a:pt x="17587" y="16053"/>
                    <a:pt x="15399" y="18161"/>
                    <a:pt x="12805" y="18161"/>
                  </a:cubicBezTo>
                  <a:lnTo>
                    <a:pt x="8510" y="18161"/>
                  </a:lnTo>
                  <a:lnTo>
                    <a:pt x="8510" y="8513"/>
                  </a:lnTo>
                  <a:lnTo>
                    <a:pt x="12805" y="8513"/>
                  </a:lnTo>
                  <a:cubicBezTo>
                    <a:pt x="15480" y="8594"/>
                    <a:pt x="17587" y="10702"/>
                    <a:pt x="17587" y="13377"/>
                  </a:cubicBezTo>
                  <a:lnTo>
                    <a:pt x="17587" y="1337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76" name="Google Shape;776;p48"/>
            <p:cNvSpPr/>
            <p:nvPr/>
          </p:nvSpPr>
          <p:spPr>
            <a:xfrm>
              <a:off x="3191730" y="4596352"/>
              <a:ext cx="89962" cy="40051"/>
            </a:xfrm>
            <a:custGeom>
              <a:rect b="b" l="l" r="r" t="t"/>
              <a:pathLst>
                <a:path extrusionOk="0" h="40051" w="89962">
                  <a:moveTo>
                    <a:pt x="24395" y="19782"/>
                  </a:moveTo>
                  <a:cubicBezTo>
                    <a:pt x="24395" y="19863"/>
                    <a:pt x="24395" y="19863"/>
                    <a:pt x="24395" y="19944"/>
                  </a:cubicBezTo>
                  <a:cubicBezTo>
                    <a:pt x="24395" y="30971"/>
                    <a:pt x="33391" y="39970"/>
                    <a:pt x="44414" y="39970"/>
                  </a:cubicBezTo>
                  <a:cubicBezTo>
                    <a:pt x="53572" y="39970"/>
                    <a:pt x="61352" y="33727"/>
                    <a:pt x="63703" y="25295"/>
                  </a:cubicBezTo>
                  <a:lnTo>
                    <a:pt x="63703" y="35673"/>
                  </a:lnTo>
                  <a:cubicBezTo>
                    <a:pt x="63703" y="38024"/>
                    <a:pt x="65648" y="39970"/>
                    <a:pt x="67998" y="39970"/>
                  </a:cubicBezTo>
                  <a:cubicBezTo>
                    <a:pt x="70349" y="39970"/>
                    <a:pt x="72294" y="38024"/>
                    <a:pt x="72294" y="35673"/>
                  </a:cubicBezTo>
                  <a:lnTo>
                    <a:pt x="72294" y="28619"/>
                  </a:lnTo>
                  <a:lnTo>
                    <a:pt x="81371" y="38592"/>
                  </a:lnTo>
                  <a:cubicBezTo>
                    <a:pt x="82992" y="40375"/>
                    <a:pt x="85667" y="40456"/>
                    <a:pt x="87369" y="38916"/>
                  </a:cubicBezTo>
                  <a:cubicBezTo>
                    <a:pt x="89152" y="37295"/>
                    <a:pt x="89233" y="34619"/>
                    <a:pt x="87693" y="32916"/>
                  </a:cubicBezTo>
                  <a:lnTo>
                    <a:pt x="81371" y="25944"/>
                  </a:lnTo>
                  <a:cubicBezTo>
                    <a:pt x="86396" y="23998"/>
                    <a:pt x="89962" y="19134"/>
                    <a:pt x="89962" y="13458"/>
                  </a:cubicBezTo>
                  <a:cubicBezTo>
                    <a:pt x="89962" y="6081"/>
                    <a:pt x="83965" y="81"/>
                    <a:pt x="76589" y="81"/>
                  </a:cubicBezTo>
                  <a:lnTo>
                    <a:pt x="68079" y="81"/>
                  </a:lnTo>
                  <a:cubicBezTo>
                    <a:pt x="65729" y="81"/>
                    <a:pt x="63784" y="2027"/>
                    <a:pt x="63784" y="4378"/>
                  </a:cubicBezTo>
                  <a:lnTo>
                    <a:pt x="63784" y="14675"/>
                  </a:lnTo>
                  <a:cubicBezTo>
                    <a:pt x="61434" y="6243"/>
                    <a:pt x="53734" y="0"/>
                    <a:pt x="44495" y="0"/>
                  </a:cubicBezTo>
                  <a:cubicBezTo>
                    <a:pt x="36228" y="0"/>
                    <a:pt x="29177" y="5027"/>
                    <a:pt x="26097" y="12161"/>
                  </a:cubicBezTo>
                  <a:cubicBezTo>
                    <a:pt x="25449" y="5351"/>
                    <a:pt x="19775" y="0"/>
                    <a:pt x="12805" y="0"/>
                  </a:cubicBezTo>
                  <a:lnTo>
                    <a:pt x="4295" y="0"/>
                  </a:lnTo>
                  <a:cubicBezTo>
                    <a:pt x="1945" y="0"/>
                    <a:pt x="0" y="1946"/>
                    <a:pt x="0" y="4297"/>
                  </a:cubicBezTo>
                  <a:lnTo>
                    <a:pt x="0" y="35754"/>
                  </a:lnTo>
                  <a:cubicBezTo>
                    <a:pt x="0" y="38105"/>
                    <a:pt x="1945" y="40051"/>
                    <a:pt x="4295" y="40051"/>
                  </a:cubicBezTo>
                  <a:cubicBezTo>
                    <a:pt x="6646" y="40051"/>
                    <a:pt x="8591" y="38105"/>
                    <a:pt x="8591" y="35754"/>
                  </a:cubicBezTo>
                  <a:lnTo>
                    <a:pt x="8591" y="26755"/>
                  </a:lnTo>
                  <a:lnTo>
                    <a:pt x="12886" y="26755"/>
                  </a:lnTo>
                  <a:cubicBezTo>
                    <a:pt x="17749" y="26755"/>
                    <a:pt x="22126" y="23917"/>
                    <a:pt x="24395" y="19782"/>
                  </a:cubicBezTo>
                  <a:lnTo>
                    <a:pt x="24395" y="19782"/>
                  </a:lnTo>
                  <a:close/>
                  <a:moveTo>
                    <a:pt x="72213" y="8594"/>
                  </a:moveTo>
                  <a:lnTo>
                    <a:pt x="76508" y="8594"/>
                  </a:lnTo>
                  <a:cubicBezTo>
                    <a:pt x="79183" y="8594"/>
                    <a:pt x="81290" y="10783"/>
                    <a:pt x="81290" y="13377"/>
                  </a:cubicBezTo>
                  <a:cubicBezTo>
                    <a:pt x="81290" y="16053"/>
                    <a:pt x="79102" y="18161"/>
                    <a:pt x="76508" y="18161"/>
                  </a:cubicBezTo>
                  <a:lnTo>
                    <a:pt x="72213" y="18161"/>
                  </a:lnTo>
                  <a:lnTo>
                    <a:pt x="72213" y="8594"/>
                  </a:lnTo>
                  <a:close/>
                  <a:moveTo>
                    <a:pt x="44414" y="8594"/>
                  </a:moveTo>
                  <a:cubicBezTo>
                    <a:pt x="50735" y="8594"/>
                    <a:pt x="55841" y="13702"/>
                    <a:pt x="55841" y="20026"/>
                  </a:cubicBezTo>
                  <a:cubicBezTo>
                    <a:pt x="55841" y="26349"/>
                    <a:pt x="50735" y="31457"/>
                    <a:pt x="44414" y="31457"/>
                  </a:cubicBezTo>
                  <a:cubicBezTo>
                    <a:pt x="38092" y="31457"/>
                    <a:pt x="32986" y="26349"/>
                    <a:pt x="32986" y="20026"/>
                  </a:cubicBezTo>
                  <a:cubicBezTo>
                    <a:pt x="32986" y="13702"/>
                    <a:pt x="38092" y="8594"/>
                    <a:pt x="44414" y="8594"/>
                  </a:cubicBezTo>
                  <a:lnTo>
                    <a:pt x="44414" y="8594"/>
                  </a:lnTo>
                  <a:close/>
                  <a:moveTo>
                    <a:pt x="12724" y="18161"/>
                  </a:moveTo>
                  <a:lnTo>
                    <a:pt x="8429" y="18161"/>
                  </a:lnTo>
                  <a:lnTo>
                    <a:pt x="8429" y="8513"/>
                  </a:lnTo>
                  <a:lnTo>
                    <a:pt x="12724" y="8513"/>
                  </a:lnTo>
                  <a:cubicBezTo>
                    <a:pt x="15399" y="8513"/>
                    <a:pt x="17506" y="10702"/>
                    <a:pt x="17506" y="13296"/>
                  </a:cubicBezTo>
                  <a:cubicBezTo>
                    <a:pt x="17587" y="16053"/>
                    <a:pt x="15399" y="18161"/>
                    <a:pt x="12724" y="18161"/>
                  </a:cubicBezTo>
                  <a:lnTo>
                    <a:pt x="12724" y="1816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77" name="Google Shape;777;p48"/>
            <p:cNvSpPr/>
            <p:nvPr/>
          </p:nvSpPr>
          <p:spPr>
            <a:xfrm>
              <a:off x="3280558" y="4596271"/>
              <a:ext cx="30554" cy="40051"/>
            </a:xfrm>
            <a:custGeom>
              <a:rect b="b" l="l" r="r" t="t"/>
              <a:pathLst>
                <a:path extrusionOk="0" h="40051" w="30554">
                  <a:moveTo>
                    <a:pt x="15237" y="40051"/>
                  </a:moveTo>
                  <a:cubicBezTo>
                    <a:pt x="17587" y="40051"/>
                    <a:pt x="19532" y="38105"/>
                    <a:pt x="19532" y="35754"/>
                  </a:cubicBezTo>
                  <a:lnTo>
                    <a:pt x="19532" y="8594"/>
                  </a:lnTo>
                  <a:lnTo>
                    <a:pt x="26259" y="8594"/>
                  </a:lnTo>
                  <a:cubicBezTo>
                    <a:pt x="28610" y="8594"/>
                    <a:pt x="30555" y="6648"/>
                    <a:pt x="30555" y="4297"/>
                  </a:cubicBezTo>
                  <a:cubicBezTo>
                    <a:pt x="30555" y="1946"/>
                    <a:pt x="28610" y="0"/>
                    <a:pt x="26259" y="0"/>
                  </a:cubicBezTo>
                  <a:lnTo>
                    <a:pt x="4295" y="0"/>
                  </a:lnTo>
                  <a:cubicBezTo>
                    <a:pt x="1945" y="0"/>
                    <a:pt x="0" y="1946"/>
                    <a:pt x="0" y="4297"/>
                  </a:cubicBezTo>
                  <a:cubicBezTo>
                    <a:pt x="0" y="6648"/>
                    <a:pt x="1945" y="8594"/>
                    <a:pt x="4295" y="8594"/>
                  </a:cubicBezTo>
                  <a:lnTo>
                    <a:pt x="11022" y="8594"/>
                  </a:lnTo>
                  <a:lnTo>
                    <a:pt x="11022" y="35754"/>
                  </a:lnTo>
                  <a:cubicBezTo>
                    <a:pt x="10941" y="38187"/>
                    <a:pt x="12886" y="40051"/>
                    <a:pt x="15237" y="40051"/>
                  </a:cubicBezTo>
                  <a:lnTo>
                    <a:pt x="15237" y="4005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78" name="Google Shape;778;p48"/>
            <p:cNvSpPr/>
            <p:nvPr/>
          </p:nvSpPr>
          <p:spPr>
            <a:xfrm>
              <a:off x="3079156" y="4367801"/>
              <a:ext cx="249300" cy="291951"/>
            </a:xfrm>
            <a:custGeom>
              <a:rect b="b" l="l" r="r" t="t"/>
              <a:pathLst>
                <a:path extrusionOk="0" h="291951" w="249300">
                  <a:moveTo>
                    <a:pt x="232199" y="205201"/>
                  </a:moveTo>
                  <a:lnTo>
                    <a:pt x="225797" y="205201"/>
                  </a:lnTo>
                  <a:cubicBezTo>
                    <a:pt x="222798" y="191337"/>
                    <a:pt x="212748" y="181527"/>
                    <a:pt x="203428" y="177717"/>
                  </a:cubicBezTo>
                  <a:cubicBezTo>
                    <a:pt x="203428" y="177717"/>
                    <a:pt x="203347" y="177717"/>
                    <a:pt x="203347" y="177717"/>
                  </a:cubicBezTo>
                  <a:cubicBezTo>
                    <a:pt x="167929" y="164177"/>
                    <a:pt x="183247" y="170014"/>
                    <a:pt x="149532" y="157205"/>
                  </a:cubicBezTo>
                  <a:lnTo>
                    <a:pt x="149532" y="147232"/>
                  </a:lnTo>
                  <a:cubicBezTo>
                    <a:pt x="151720" y="145611"/>
                    <a:pt x="153827" y="143746"/>
                    <a:pt x="155691" y="141719"/>
                  </a:cubicBezTo>
                  <a:cubicBezTo>
                    <a:pt x="155610" y="142449"/>
                    <a:pt x="155529" y="143097"/>
                    <a:pt x="155529" y="143827"/>
                  </a:cubicBezTo>
                  <a:cubicBezTo>
                    <a:pt x="155529" y="151286"/>
                    <a:pt x="161607" y="157367"/>
                    <a:pt x="169064" y="157367"/>
                  </a:cubicBezTo>
                  <a:cubicBezTo>
                    <a:pt x="176520" y="157367"/>
                    <a:pt x="182599" y="151286"/>
                    <a:pt x="182599" y="143827"/>
                  </a:cubicBezTo>
                  <a:cubicBezTo>
                    <a:pt x="182599" y="142773"/>
                    <a:pt x="182437" y="141719"/>
                    <a:pt x="182193" y="140665"/>
                  </a:cubicBezTo>
                  <a:lnTo>
                    <a:pt x="184868" y="138963"/>
                  </a:lnTo>
                  <a:cubicBezTo>
                    <a:pt x="190217" y="135639"/>
                    <a:pt x="193459" y="129882"/>
                    <a:pt x="193459" y="123558"/>
                  </a:cubicBezTo>
                  <a:lnTo>
                    <a:pt x="193459" y="110424"/>
                  </a:lnTo>
                  <a:cubicBezTo>
                    <a:pt x="198727" y="108641"/>
                    <a:pt x="202455" y="103695"/>
                    <a:pt x="202455" y="97858"/>
                  </a:cubicBezTo>
                  <a:lnTo>
                    <a:pt x="202455" y="96642"/>
                  </a:lnTo>
                  <a:cubicBezTo>
                    <a:pt x="202455" y="94290"/>
                    <a:pt x="200510" y="92345"/>
                    <a:pt x="198160" y="92345"/>
                  </a:cubicBezTo>
                  <a:cubicBezTo>
                    <a:pt x="195809" y="92345"/>
                    <a:pt x="193864" y="94290"/>
                    <a:pt x="193864" y="96642"/>
                  </a:cubicBezTo>
                  <a:lnTo>
                    <a:pt x="193864" y="97858"/>
                  </a:lnTo>
                  <a:cubicBezTo>
                    <a:pt x="193864" y="100452"/>
                    <a:pt x="191757" y="102560"/>
                    <a:pt x="189163" y="102560"/>
                  </a:cubicBezTo>
                  <a:lnTo>
                    <a:pt x="182923" y="102560"/>
                  </a:lnTo>
                  <a:lnTo>
                    <a:pt x="182923" y="70779"/>
                  </a:lnTo>
                  <a:lnTo>
                    <a:pt x="188920" y="70779"/>
                  </a:lnTo>
                  <a:cubicBezTo>
                    <a:pt x="188920" y="70779"/>
                    <a:pt x="189001" y="70779"/>
                    <a:pt x="189001" y="70779"/>
                  </a:cubicBezTo>
                  <a:lnTo>
                    <a:pt x="189163" y="70779"/>
                  </a:lnTo>
                  <a:cubicBezTo>
                    <a:pt x="191757" y="70779"/>
                    <a:pt x="193864" y="72886"/>
                    <a:pt x="193864" y="75481"/>
                  </a:cubicBezTo>
                  <a:lnTo>
                    <a:pt x="193864" y="76697"/>
                  </a:lnTo>
                  <a:cubicBezTo>
                    <a:pt x="193864" y="79048"/>
                    <a:pt x="195809" y="80994"/>
                    <a:pt x="198160" y="80994"/>
                  </a:cubicBezTo>
                  <a:cubicBezTo>
                    <a:pt x="200510" y="80994"/>
                    <a:pt x="202455" y="79048"/>
                    <a:pt x="202455" y="76697"/>
                  </a:cubicBezTo>
                  <a:lnTo>
                    <a:pt x="202455" y="75481"/>
                  </a:lnTo>
                  <a:cubicBezTo>
                    <a:pt x="202455" y="69481"/>
                    <a:pt x="198403" y="64374"/>
                    <a:pt x="192892" y="62752"/>
                  </a:cubicBezTo>
                  <a:cubicBezTo>
                    <a:pt x="189650" y="27565"/>
                    <a:pt x="160068" y="0"/>
                    <a:pt x="124164" y="0"/>
                  </a:cubicBezTo>
                  <a:cubicBezTo>
                    <a:pt x="88260" y="0"/>
                    <a:pt x="58678" y="27565"/>
                    <a:pt x="55436" y="62752"/>
                  </a:cubicBezTo>
                  <a:cubicBezTo>
                    <a:pt x="49925" y="64374"/>
                    <a:pt x="45872" y="69481"/>
                    <a:pt x="45872" y="75481"/>
                  </a:cubicBezTo>
                  <a:lnTo>
                    <a:pt x="45872" y="97777"/>
                  </a:lnTo>
                  <a:cubicBezTo>
                    <a:pt x="45872" y="105073"/>
                    <a:pt x="51870" y="111073"/>
                    <a:pt x="59164" y="111073"/>
                  </a:cubicBezTo>
                  <a:lnTo>
                    <a:pt x="66296" y="111073"/>
                  </a:lnTo>
                  <a:cubicBezTo>
                    <a:pt x="67674" y="113910"/>
                    <a:pt x="70592" y="115856"/>
                    <a:pt x="73996" y="115856"/>
                  </a:cubicBezTo>
                  <a:lnTo>
                    <a:pt x="81695" y="115856"/>
                  </a:lnTo>
                  <a:cubicBezTo>
                    <a:pt x="81776" y="115856"/>
                    <a:pt x="81776" y="115856"/>
                    <a:pt x="81857" y="115856"/>
                  </a:cubicBezTo>
                  <a:cubicBezTo>
                    <a:pt x="82587" y="128423"/>
                    <a:pt x="88827" y="139773"/>
                    <a:pt x="98877" y="147151"/>
                  </a:cubicBezTo>
                  <a:lnTo>
                    <a:pt x="98877" y="157042"/>
                  </a:lnTo>
                  <a:cubicBezTo>
                    <a:pt x="93285" y="159232"/>
                    <a:pt x="50978" y="175771"/>
                    <a:pt x="45872" y="177798"/>
                  </a:cubicBezTo>
                  <a:cubicBezTo>
                    <a:pt x="45872" y="177798"/>
                    <a:pt x="45791" y="177798"/>
                    <a:pt x="45791" y="177798"/>
                  </a:cubicBezTo>
                  <a:cubicBezTo>
                    <a:pt x="36552" y="181608"/>
                    <a:pt x="26421" y="191418"/>
                    <a:pt x="23423" y="205282"/>
                  </a:cubicBezTo>
                  <a:lnTo>
                    <a:pt x="17020" y="205282"/>
                  </a:lnTo>
                  <a:cubicBezTo>
                    <a:pt x="7618" y="205282"/>
                    <a:pt x="0" y="212903"/>
                    <a:pt x="0" y="222308"/>
                  </a:cubicBezTo>
                  <a:lnTo>
                    <a:pt x="0" y="274926"/>
                  </a:lnTo>
                  <a:cubicBezTo>
                    <a:pt x="0" y="284330"/>
                    <a:pt x="7618" y="291952"/>
                    <a:pt x="17020" y="291952"/>
                  </a:cubicBezTo>
                  <a:lnTo>
                    <a:pt x="114276" y="291952"/>
                  </a:lnTo>
                  <a:cubicBezTo>
                    <a:pt x="116627" y="291952"/>
                    <a:pt x="118572" y="290006"/>
                    <a:pt x="118572" y="287655"/>
                  </a:cubicBezTo>
                  <a:cubicBezTo>
                    <a:pt x="118572" y="285303"/>
                    <a:pt x="116627" y="283358"/>
                    <a:pt x="114276" y="283358"/>
                  </a:cubicBezTo>
                  <a:lnTo>
                    <a:pt x="17020" y="283358"/>
                  </a:lnTo>
                  <a:cubicBezTo>
                    <a:pt x="12319" y="283358"/>
                    <a:pt x="8510" y="279547"/>
                    <a:pt x="8510" y="274845"/>
                  </a:cubicBezTo>
                  <a:lnTo>
                    <a:pt x="8510" y="222308"/>
                  </a:lnTo>
                  <a:cubicBezTo>
                    <a:pt x="8510" y="217606"/>
                    <a:pt x="12319" y="213795"/>
                    <a:pt x="17020" y="213795"/>
                  </a:cubicBezTo>
                  <a:lnTo>
                    <a:pt x="232280" y="213795"/>
                  </a:lnTo>
                  <a:cubicBezTo>
                    <a:pt x="236981" y="213795"/>
                    <a:pt x="240790" y="217606"/>
                    <a:pt x="240790" y="222308"/>
                  </a:cubicBezTo>
                  <a:lnTo>
                    <a:pt x="240790" y="274845"/>
                  </a:lnTo>
                  <a:cubicBezTo>
                    <a:pt x="240790" y="279547"/>
                    <a:pt x="236981" y="283358"/>
                    <a:pt x="232280" y="283358"/>
                  </a:cubicBezTo>
                  <a:lnTo>
                    <a:pt x="134214" y="283358"/>
                  </a:lnTo>
                  <a:cubicBezTo>
                    <a:pt x="131863" y="283358"/>
                    <a:pt x="129918" y="285303"/>
                    <a:pt x="129918" y="287655"/>
                  </a:cubicBezTo>
                  <a:cubicBezTo>
                    <a:pt x="129918" y="290006"/>
                    <a:pt x="131863" y="291952"/>
                    <a:pt x="134214" y="291952"/>
                  </a:cubicBezTo>
                  <a:lnTo>
                    <a:pt x="232280" y="291952"/>
                  </a:lnTo>
                  <a:cubicBezTo>
                    <a:pt x="241682" y="291952"/>
                    <a:pt x="249300" y="284330"/>
                    <a:pt x="249300" y="274926"/>
                  </a:cubicBezTo>
                  <a:lnTo>
                    <a:pt x="249300" y="222389"/>
                  </a:lnTo>
                  <a:cubicBezTo>
                    <a:pt x="249219" y="212903"/>
                    <a:pt x="241601" y="205201"/>
                    <a:pt x="232199" y="205201"/>
                  </a:cubicBezTo>
                  <a:lnTo>
                    <a:pt x="232199" y="205201"/>
                  </a:lnTo>
                  <a:close/>
                  <a:moveTo>
                    <a:pt x="169064" y="148692"/>
                  </a:moveTo>
                  <a:cubicBezTo>
                    <a:pt x="166308" y="148692"/>
                    <a:pt x="164120" y="146422"/>
                    <a:pt x="164120" y="143746"/>
                  </a:cubicBezTo>
                  <a:cubicBezTo>
                    <a:pt x="164120" y="140990"/>
                    <a:pt x="166389" y="138801"/>
                    <a:pt x="169064" y="138801"/>
                  </a:cubicBezTo>
                  <a:cubicBezTo>
                    <a:pt x="171819" y="138801"/>
                    <a:pt x="174008" y="141071"/>
                    <a:pt x="174008" y="143746"/>
                  </a:cubicBezTo>
                  <a:cubicBezTo>
                    <a:pt x="174008" y="146503"/>
                    <a:pt x="171738" y="148692"/>
                    <a:pt x="169064" y="148692"/>
                  </a:cubicBezTo>
                  <a:lnTo>
                    <a:pt x="169064" y="148692"/>
                  </a:lnTo>
                  <a:close/>
                  <a:moveTo>
                    <a:pt x="184868" y="111073"/>
                  </a:moveTo>
                  <a:lnTo>
                    <a:pt x="184868" y="123558"/>
                  </a:lnTo>
                  <a:cubicBezTo>
                    <a:pt x="184868" y="126882"/>
                    <a:pt x="183166" y="129963"/>
                    <a:pt x="180329" y="131747"/>
                  </a:cubicBezTo>
                  <a:lnTo>
                    <a:pt x="177655" y="133450"/>
                  </a:lnTo>
                  <a:cubicBezTo>
                    <a:pt x="175304" y="131504"/>
                    <a:pt x="172306" y="130288"/>
                    <a:pt x="168983" y="130288"/>
                  </a:cubicBezTo>
                  <a:cubicBezTo>
                    <a:pt x="166470" y="130288"/>
                    <a:pt x="164201" y="130936"/>
                    <a:pt x="162175" y="132152"/>
                  </a:cubicBezTo>
                  <a:cubicBezTo>
                    <a:pt x="164606" y="127207"/>
                    <a:pt x="166146" y="121694"/>
                    <a:pt x="166470" y="115937"/>
                  </a:cubicBezTo>
                  <a:cubicBezTo>
                    <a:pt x="166551" y="115937"/>
                    <a:pt x="166551" y="115937"/>
                    <a:pt x="166632" y="115937"/>
                  </a:cubicBezTo>
                  <a:lnTo>
                    <a:pt x="174332" y="115937"/>
                  </a:lnTo>
                  <a:cubicBezTo>
                    <a:pt x="177736" y="115937"/>
                    <a:pt x="180654" y="113992"/>
                    <a:pt x="182031" y="111154"/>
                  </a:cubicBezTo>
                  <a:lnTo>
                    <a:pt x="184868" y="111154"/>
                  </a:lnTo>
                  <a:close/>
                  <a:moveTo>
                    <a:pt x="166632" y="107181"/>
                  </a:moveTo>
                  <a:cubicBezTo>
                    <a:pt x="166632" y="98425"/>
                    <a:pt x="166632" y="74751"/>
                    <a:pt x="166632" y="65995"/>
                  </a:cubicBezTo>
                  <a:cubicBezTo>
                    <a:pt x="166632" y="65995"/>
                    <a:pt x="166632" y="65914"/>
                    <a:pt x="166713" y="65914"/>
                  </a:cubicBezTo>
                  <a:lnTo>
                    <a:pt x="174413" y="65914"/>
                  </a:lnTo>
                  <a:cubicBezTo>
                    <a:pt x="174413" y="65914"/>
                    <a:pt x="174494" y="65914"/>
                    <a:pt x="174494" y="65995"/>
                  </a:cubicBezTo>
                  <a:lnTo>
                    <a:pt x="174494" y="107181"/>
                  </a:lnTo>
                  <a:cubicBezTo>
                    <a:pt x="174494" y="107181"/>
                    <a:pt x="174494" y="107262"/>
                    <a:pt x="174413" y="107262"/>
                  </a:cubicBezTo>
                  <a:lnTo>
                    <a:pt x="166632" y="107181"/>
                  </a:lnTo>
                  <a:cubicBezTo>
                    <a:pt x="166632" y="107262"/>
                    <a:pt x="166632" y="107262"/>
                    <a:pt x="166632" y="107181"/>
                  </a:cubicBezTo>
                  <a:lnTo>
                    <a:pt x="166632" y="107181"/>
                  </a:lnTo>
                  <a:close/>
                  <a:moveTo>
                    <a:pt x="65405" y="102479"/>
                  </a:moveTo>
                  <a:lnTo>
                    <a:pt x="59164" y="102479"/>
                  </a:lnTo>
                  <a:cubicBezTo>
                    <a:pt x="56571" y="102479"/>
                    <a:pt x="54464" y="100371"/>
                    <a:pt x="54464" y="97777"/>
                  </a:cubicBezTo>
                  <a:lnTo>
                    <a:pt x="54464" y="75481"/>
                  </a:lnTo>
                  <a:cubicBezTo>
                    <a:pt x="54464" y="72886"/>
                    <a:pt x="56571" y="70779"/>
                    <a:pt x="59164" y="70779"/>
                  </a:cubicBezTo>
                  <a:lnTo>
                    <a:pt x="65405" y="70779"/>
                  </a:lnTo>
                  <a:lnTo>
                    <a:pt x="65405" y="102479"/>
                  </a:lnTo>
                  <a:close/>
                  <a:moveTo>
                    <a:pt x="66296" y="62185"/>
                  </a:moveTo>
                  <a:lnTo>
                    <a:pt x="64108" y="62185"/>
                  </a:lnTo>
                  <a:cubicBezTo>
                    <a:pt x="67512" y="31782"/>
                    <a:pt x="93123" y="8594"/>
                    <a:pt x="124164" y="8594"/>
                  </a:cubicBezTo>
                  <a:cubicBezTo>
                    <a:pt x="155286" y="8594"/>
                    <a:pt x="180816" y="31782"/>
                    <a:pt x="184220" y="62185"/>
                  </a:cubicBezTo>
                  <a:lnTo>
                    <a:pt x="182031" y="62185"/>
                  </a:lnTo>
                  <a:cubicBezTo>
                    <a:pt x="180897" y="59833"/>
                    <a:pt x="178546" y="58050"/>
                    <a:pt x="175791" y="57563"/>
                  </a:cubicBezTo>
                  <a:cubicBezTo>
                    <a:pt x="170442" y="33646"/>
                    <a:pt x="149126" y="16134"/>
                    <a:pt x="124083" y="16134"/>
                  </a:cubicBezTo>
                  <a:cubicBezTo>
                    <a:pt x="99039" y="16134"/>
                    <a:pt x="77724" y="33646"/>
                    <a:pt x="72375" y="57563"/>
                  </a:cubicBezTo>
                  <a:cubicBezTo>
                    <a:pt x="69781" y="57969"/>
                    <a:pt x="67431" y="59752"/>
                    <a:pt x="66296" y="62185"/>
                  </a:cubicBezTo>
                  <a:lnTo>
                    <a:pt x="66296" y="62185"/>
                  </a:lnTo>
                  <a:close/>
                  <a:moveTo>
                    <a:pt x="81695" y="107181"/>
                  </a:moveTo>
                  <a:cubicBezTo>
                    <a:pt x="81695" y="107262"/>
                    <a:pt x="81695" y="107262"/>
                    <a:pt x="81695" y="107181"/>
                  </a:cubicBezTo>
                  <a:lnTo>
                    <a:pt x="73996" y="107262"/>
                  </a:lnTo>
                  <a:cubicBezTo>
                    <a:pt x="73996" y="107262"/>
                    <a:pt x="73915" y="107262"/>
                    <a:pt x="73915" y="107181"/>
                  </a:cubicBezTo>
                  <a:cubicBezTo>
                    <a:pt x="73915" y="103209"/>
                    <a:pt x="73915" y="75481"/>
                    <a:pt x="73915" y="65995"/>
                  </a:cubicBezTo>
                  <a:cubicBezTo>
                    <a:pt x="73915" y="65995"/>
                    <a:pt x="73915" y="65914"/>
                    <a:pt x="73996" y="65914"/>
                  </a:cubicBezTo>
                  <a:lnTo>
                    <a:pt x="81695" y="65914"/>
                  </a:lnTo>
                  <a:cubicBezTo>
                    <a:pt x="81695" y="65914"/>
                    <a:pt x="81776" y="65914"/>
                    <a:pt x="81776" y="65995"/>
                  </a:cubicBezTo>
                  <a:lnTo>
                    <a:pt x="81776" y="107181"/>
                  </a:lnTo>
                  <a:close/>
                  <a:moveTo>
                    <a:pt x="81614" y="57401"/>
                  </a:moveTo>
                  <a:lnTo>
                    <a:pt x="81290" y="57401"/>
                  </a:lnTo>
                  <a:cubicBezTo>
                    <a:pt x="86477" y="38430"/>
                    <a:pt x="104064" y="24647"/>
                    <a:pt x="124083" y="24647"/>
                  </a:cubicBezTo>
                  <a:cubicBezTo>
                    <a:pt x="144101" y="24647"/>
                    <a:pt x="161689" y="38430"/>
                    <a:pt x="166876" y="57401"/>
                  </a:cubicBezTo>
                  <a:lnTo>
                    <a:pt x="166551" y="57401"/>
                  </a:lnTo>
                  <a:cubicBezTo>
                    <a:pt x="161770" y="57401"/>
                    <a:pt x="157960" y="61293"/>
                    <a:pt x="157960" y="65995"/>
                  </a:cubicBezTo>
                  <a:lnTo>
                    <a:pt x="157960" y="78805"/>
                  </a:lnTo>
                  <a:cubicBezTo>
                    <a:pt x="156502" y="77102"/>
                    <a:pt x="155610" y="74913"/>
                    <a:pt x="155610" y="72643"/>
                  </a:cubicBezTo>
                  <a:cubicBezTo>
                    <a:pt x="155610" y="70373"/>
                    <a:pt x="154070" y="68346"/>
                    <a:pt x="151801" y="67779"/>
                  </a:cubicBezTo>
                  <a:cubicBezTo>
                    <a:pt x="149613" y="67211"/>
                    <a:pt x="147262" y="68265"/>
                    <a:pt x="146209" y="70292"/>
                  </a:cubicBezTo>
                  <a:cubicBezTo>
                    <a:pt x="142318" y="77589"/>
                    <a:pt x="134781" y="82129"/>
                    <a:pt x="126514" y="82129"/>
                  </a:cubicBezTo>
                  <a:lnTo>
                    <a:pt x="90124" y="82129"/>
                  </a:lnTo>
                  <a:lnTo>
                    <a:pt x="90124" y="66076"/>
                  </a:lnTo>
                  <a:cubicBezTo>
                    <a:pt x="90286" y="61293"/>
                    <a:pt x="86396" y="57401"/>
                    <a:pt x="81614" y="57401"/>
                  </a:cubicBezTo>
                  <a:lnTo>
                    <a:pt x="81614" y="57401"/>
                  </a:lnTo>
                  <a:close/>
                  <a:moveTo>
                    <a:pt x="90286" y="113343"/>
                  </a:moveTo>
                  <a:cubicBezTo>
                    <a:pt x="90286" y="104506"/>
                    <a:pt x="90286" y="98425"/>
                    <a:pt x="90286" y="90642"/>
                  </a:cubicBezTo>
                  <a:lnTo>
                    <a:pt x="126676" y="90642"/>
                  </a:lnTo>
                  <a:cubicBezTo>
                    <a:pt x="135348" y="90642"/>
                    <a:pt x="143453" y="86994"/>
                    <a:pt x="149207" y="80832"/>
                  </a:cubicBezTo>
                  <a:cubicBezTo>
                    <a:pt x="151071" y="84480"/>
                    <a:pt x="154232" y="87480"/>
                    <a:pt x="158042" y="89101"/>
                  </a:cubicBezTo>
                  <a:lnTo>
                    <a:pt x="158042" y="113343"/>
                  </a:lnTo>
                  <a:cubicBezTo>
                    <a:pt x="158042" y="131828"/>
                    <a:pt x="142967" y="146746"/>
                    <a:pt x="124650" y="146746"/>
                  </a:cubicBezTo>
                  <a:cubicBezTo>
                    <a:pt x="103254" y="146746"/>
                    <a:pt x="90286" y="129963"/>
                    <a:pt x="90286" y="113343"/>
                  </a:cubicBezTo>
                  <a:lnTo>
                    <a:pt x="90286" y="113343"/>
                  </a:lnTo>
                  <a:close/>
                  <a:moveTo>
                    <a:pt x="141103" y="158421"/>
                  </a:moveTo>
                  <a:lnTo>
                    <a:pt x="130161" y="167582"/>
                  </a:lnTo>
                  <a:cubicBezTo>
                    <a:pt x="129675" y="167988"/>
                    <a:pt x="129189" y="168474"/>
                    <a:pt x="128784" y="169042"/>
                  </a:cubicBezTo>
                  <a:lnTo>
                    <a:pt x="119544" y="169042"/>
                  </a:lnTo>
                  <a:cubicBezTo>
                    <a:pt x="119139" y="168474"/>
                    <a:pt x="118734" y="167988"/>
                    <a:pt x="118166" y="167582"/>
                  </a:cubicBezTo>
                  <a:lnTo>
                    <a:pt x="107225" y="158502"/>
                  </a:lnTo>
                  <a:cubicBezTo>
                    <a:pt x="107306" y="158096"/>
                    <a:pt x="107306" y="157772"/>
                    <a:pt x="107306" y="157367"/>
                  </a:cubicBezTo>
                  <a:lnTo>
                    <a:pt x="107306" y="151854"/>
                  </a:lnTo>
                  <a:cubicBezTo>
                    <a:pt x="117275" y="156070"/>
                    <a:pt x="129756" y="156718"/>
                    <a:pt x="141022" y="151935"/>
                  </a:cubicBezTo>
                  <a:lnTo>
                    <a:pt x="141022" y="157367"/>
                  </a:lnTo>
                  <a:cubicBezTo>
                    <a:pt x="141022" y="157772"/>
                    <a:pt x="141022" y="158096"/>
                    <a:pt x="141103" y="158421"/>
                  </a:cubicBezTo>
                  <a:lnTo>
                    <a:pt x="141103" y="158421"/>
                  </a:lnTo>
                  <a:close/>
                  <a:moveTo>
                    <a:pt x="110386" y="205201"/>
                  </a:moveTo>
                  <a:lnTo>
                    <a:pt x="32095" y="205201"/>
                  </a:lnTo>
                  <a:cubicBezTo>
                    <a:pt x="34931" y="195391"/>
                    <a:pt x="42388" y="188338"/>
                    <a:pt x="48871" y="185581"/>
                  </a:cubicBezTo>
                  <a:lnTo>
                    <a:pt x="81857" y="172690"/>
                  </a:lnTo>
                  <a:lnTo>
                    <a:pt x="101714" y="189148"/>
                  </a:lnTo>
                  <a:cubicBezTo>
                    <a:pt x="101714" y="189148"/>
                    <a:pt x="101714" y="189148"/>
                    <a:pt x="101714" y="189148"/>
                  </a:cubicBezTo>
                  <a:cubicBezTo>
                    <a:pt x="103659" y="190770"/>
                    <a:pt x="106253" y="191418"/>
                    <a:pt x="108846" y="190770"/>
                  </a:cubicBezTo>
                  <a:lnTo>
                    <a:pt x="111521" y="195229"/>
                  </a:lnTo>
                  <a:lnTo>
                    <a:pt x="110386" y="205201"/>
                  </a:lnTo>
                  <a:close/>
                  <a:moveTo>
                    <a:pt x="106658" y="182257"/>
                  </a:moveTo>
                  <a:lnTo>
                    <a:pt x="90935" y="169204"/>
                  </a:lnTo>
                  <a:cubicBezTo>
                    <a:pt x="92637" y="168555"/>
                    <a:pt x="100255" y="165555"/>
                    <a:pt x="101633" y="164988"/>
                  </a:cubicBezTo>
                  <a:lnTo>
                    <a:pt x="112331" y="173825"/>
                  </a:lnTo>
                  <a:lnTo>
                    <a:pt x="106658" y="182257"/>
                  </a:lnTo>
                  <a:close/>
                  <a:moveTo>
                    <a:pt x="118977" y="205201"/>
                  </a:moveTo>
                  <a:lnTo>
                    <a:pt x="119706" y="198634"/>
                  </a:lnTo>
                  <a:lnTo>
                    <a:pt x="128621" y="198634"/>
                  </a:lnTo>
                  <a:lnTo>
                    <a:pt x="129351" y="205201"/>
                  </a:lnTo>
                  <a:lnTo>
                    <a:pt x="118977" y="205201"/>
                  </a:lnTo>
                  <a:close/>
                  <a:moveTo>
                    <a:pt x="129999" y="190040"/>
                  </a:moveTo>
                  <a:lnTo>
                    <a:pt x="118328" y="190040"/>
                  </a:lnTo>
                  <a:lnTo>
                    <a:pt x="115249" y="184851"/>
                  </a:lnTo>
                  <a:cubicBezTo>
                    <a:pt x="119868" y="178041"/>
                    <a:pt x="119787" y="178122"/>
                    <a:pt x="120111" y="177554"/>
                  </a:cubicBezTo>
                  <a:lnTo>
                    <a:pt x="128216" y="177554"/>
                  </a:lnTo>
                  <a:cubicBezTo>
                    <a:pt x="128216" y="177554"/>
                    <a:pt x="128621" y="178203"/>
                    <a:pt x="128621" y="178203"/>
                  </a:cubicBezTo>
                  <a:lnTo>
                    <a:pt x="133079" y="184770"/>
                  </a:lnTo>
                  <a:lnTo>
                    <a:pt x="129999" y="190040"/>
                  </a:lnTo>
                  <a:close/>
                  <a:moveTo>
                    <a:pt x="146452" y="165069"/>
                  </a:moveTo>
                  <a:lnTo>
                    <a:pt x="157312" y="169204"/>
                  </a:lnTo>
                  <a:lnTo>
                    <a:pt x="141589" y="182257"/>
                  </a:lnTo>
                  <a:lnTo>
                    <a:pt x="135916" y="173825"/>
                  </a:lnTo>
                  <a:lnTo>
                    <a:pt x="146452" y="165069"/>
                  </a:lnTo>
                  <a:close/>
                  <a:moveTo>
                    <a:pt x="137942" y="205201"/>
                  </a:moveTo>
                  <a:lnTo>
                    <a:pt x="136807" y="195310"/>
                  </a:lnTo>
                  <a:lnTo>
                    <a:pt x="139482" y="190851"/>
                  </a:lnTo>
                  <a:cubicBezTo>
                    <a:pt x="142075" y="191499"/>
                    <a:pt x="144669" y="190851"/>
                    <a:pt x="146614" y="189229"/>
                  </a:cubicBezTo>
                  <a:lnTo>
                    <a:pt x="166470" y="172771"/>
                  </a:lnTo>
                  <a:lnTo>
                    <a:pt x="200267" y="185662"/>
                  </a:lnTo>
                  <a:cubicBezTo>
                    <a:pt x="206751" y="188338"/>
                    <a:pt x="214207" y="195391"/>
                    <a:pt x="217044" y="205282"/>
                  </a:cubicBezTo>
                  <a:lnTo>
                    <a:pt x="137942" y="2052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779" name="Google Shape;779;p48"/>
          <p:cNvGrpSpPr/>
          <p:nvPr/>
        </p:nvGrpSpPr>
        <p:grpSpPr>
          <a:xfrm>
            <a:off x="1681893" y="3243100"/>
            <a:ext cx="359882" cy="360141"/>
            <a:chOff x="3062149" y="3913793"/>
            <a:chExt cx="291662" cy="291872"/>
          </a:xfrm>
        </p:grpSpPr>
        <p:sp>
          <p:nvSpPr>
            <p:cNvPr id="780" name="Google Shape;780;p48"/>
            <p:cNvSpPr/>
            <p:nvPr/>
          </p:nvSpPr>
          <p:spPr>
            <a:xfrm>
              <a:off x="3105030" y="3955311"/>
              <a:ext cx="20788" cy="20734"/>
            </a:xfrm>
            <a:custGeom>
              <a:rect b="b" l="l" r="r" t="t"/>
              <a:pathLst>
                <a:path extrusionOk="0" h="20734" w="20788">
                  <a:moveTo>
                    <a:pt x="16513" y="20735"/>
                  </a:moveTo>
                  <a:cubicBezTo>
                    <a:pt x="17567" y="20735"/>
                    <a:pt x="18702" y="20330"/>
                    <a:pt x="19512" y="19519"/>
                  </a:cubicBezTo>
                  <a:cubicBezTo>
                    <a:pt x="21214" y="17816"/>
                    <a:pt x="21214" y="15141"/>
                    <a:pt x="19512" y="13438"/>
                  </a:cubicBezTo>
                  <a:lnTo>
                    <a:pt x="7355" y="1277"/>
                  </a:lnTo>
                  <a:cubicBezTo>
                    <a:pt x="5653" y="-426"/>
                    <a:pt x="2978" y="-426"/>
                    <a:pt x="1276" y="1277"/>
                  </a:cubicBezTo>
                  <a:cubicBezTo>
                    <a:pt x="-425" y="2979"/>
                    <a:pt x="-425" y="5655"/>
                    <a:pt x="1276" y="7358"/>
                  </a:cubicBezTo>
                  <a:lnTo>
                    <a:pt x="13433" y="19519"/>
                  </a:lnTo>
                  <a:cubicBezTo>
                    <a:pt x="14325" y="20330"/>
                    <a:pt x="15460" y="20735"/>
                    <a:pt x="16513" y="20735"/>
                  </a:cubicBezTo>
                  <a:lnTo>
                    <a:pt x="16513" y="2073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81" name="Google Shape;781;p48"/>
            <p:cNvSpPr/>
            <p:nvPr/>
          </p:nvSpPr>
          <p:spPr>
            <a:xfrm>
              <a:off x="3087830" y="3985290"/>
              <a:ext cx="25202" cy="13051"/>
            </a:xfrm>
            <a:custGeom>
              <a:rect b="b" l="l" r="r" t="t"/>
              <a:pathLst>
                <a:path extrusionOk="0" h="13051" w="25202">
                  <a:moveTo>
                    <a:pt x="5429" y="161"/>
                  </a:moveTo>
                  <a:cubicBezTo>
                    <a:pt x="3159" y="-488"/>
                    <a:pt x="809" y="890"/>
                    <a:pt x="161" y="3160"/>
                  </a:cubicBezTo>
                  <a:cubicBezTo>
                    <a:pt x="-488" y="5430"/>
                    <a:pt x="890" y="7782"/>
                    <a:pt x="3159" y="8430"/>
                  </a:cubicBezTo>
                  <a:lnTo>
                    <a:pt x="19774" y="12889"/>
                  </a:lnTo>
                  <a:cubicBezTo>
                    <a:pt x="20179" y="12971"/>
                    <a:pt x="20503" y="13052"/>
                    <a:pt x="20909" y="13052"/>
                  </a:cubicBezTo>
                  <a:cubicBezTo>
                    <a:pt x="22773" y="13052"/>
                    <a:pt x="24556" y="11754"/>
                    <a:pt x="25042" y="9890"/>
                  </a:cubicBezTo>
                  <a:cubicBezTo>
                    <a:pt x="25690" y="7620"/>
                    <a:pt x="24313" y="5268"/>
                    <a:pt x="22043" y="4620"/>
                  </a:cubicBezTo>
                  <a:lnTo>
                    <a:pt x="5429" y="16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782" name="Google Shape;782;p48"/>
            <p:cNvGrpSpPr/>
            <p:nvPr/>
          </p:nvGrpSpPr>
          <p:grpSpPr>
            <a:xfrm>
              <a:off x="3062149" y="3913793"/>
              <a:ext cx="291662" cy="291872"/>
              <a:chOff x="3062149" y="3913793"/>
              <a:chExt cx="291662" cy="291872"/>
            </a:xfrm>
          </p:grpSpPr>
          <p:sp>
            <p:nvSpPr>
              <p:cNvPr id="783" name="Google Shape;783;p48"/>
              <p:cNvSpPr/>
              <p:nvPr/>
            </p:nvSpPr>
            <p:spPr>
              <a:xfrm>
                <a:off x="3135080" y="3938056"/>
                <a:ext cx="13045" cy="25180"/>
              </a:xfrm>
              <a:custGeom>
                <a:rect b="b" l="l" r="r" t="t"/>
                <a:pathLst>
                  <a:path extrusionOk="0" h="25180" w="13045">
                    <a:moveTo>
                      <a:pt x="3159" y="128"/>
                    </a:moveTo>
                    <a:cubicBezTo>
                      <a:pt x="890" y="776"/>
                      <a:pt x="-488" y="3047"/>
                      <a:pt x="161" y="5398"/>
                    </a:cubicBezTo>
                    <a:lnTo>
                      <a:pt x="4618" y="22018"/>
                    </a:lnTo>
                    <a:cubicBezTo>
                      <a:pt x="5104" y="23964"/>
                      <a:pt x="6888" y="25180"/>
                      <a:pt x="8752" y="25180"/>
                    </a:cubicBezTo>
                    <a:cubicBezTo>
                      <a:pt x="9157" y="25180"/>
                      <a:pt x="9481" y="25099"/>
                      <a:pt x="9886" y="25018"/>
                    </a:cubicBezTo>
                    <a:cubicBezTo>
                      <a:pt x="12156" y="24369"/>
                      <a:pt x="13533" y="22099"/>
                      <a:pt x="12885" y="19748"/>
                    </a:cubicBezTo>
                    <a:lnTo>
                      <a:pt x="8427" y="3128"/>
                    </a:lnTo>
                    <a:cubicBezTo>
                      <a:pt x="7779" y="938"/>
                      <a:pt x="5429" y="-440"/>
                      <a:pt x="3159" y="128"/>
                    </a:cubicBezTo>
                    <a:lnTo>
                      <a:pt x="3159" y="12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84" name="Google Shape;784;p48"/>
              <p:cNvSpPr/>
              <p:nvPr/>
            </p:nvSpPr>
            <p:spPr>
              <a:xfrm>
                <a:off x="3177025" y="3913793"/>
                <a:ext cx="176786" cy="141787"/>
              </a:xfrm>
              <a:custGeom>
                <a:rect b="b" l="l" r="r" t="t"/>
                <a:pathLst>
                  <a:path extrusionOk="0" h="141787" w="176786">
                    <a:moveTo>
                      <a:pt x="102236" y="2014"/>
                    </a:moveTo>
                    <a:lnTo>
                      <a:pt x="77598" y="8582"/>
                    </a:lnTo>
                    <a:cubicBezTo>
                      <a:pt x="67872" y="11176"/>
                      <a:pt x="59038" y="16203"/>
                      <a:pt x="51825" y="23175"/>
                    </a:cubicBezTo>
                    <a:cubicBezTo>
                      <a:pt x="42342" y="20824"/>
                      <a:pt x="32212" y="20743"/>
                      <a:pt x="22162" y="23418"/>
                    </a:cubicBezTo>
                    <a:lnTo>
                      <a:pt x="9843" y="26742"/>
                    </a:lnTo>
                    <a:cubicBezTo>
                      <a:pt x="2792" y="28607"/>
                      <a:pt x="-1423" y="35904"/>
                      <a:pt x="441" y="42957"/>
                    </a:cubicBezTo>
                    <a:cubicBezTo>
                      <a:pt x="2305" y="50011"/>
                      <a:pt x="9600" y="54227"/>
                      <a:pt x="16651" y="52362"/>
                    </a:cubicBezTo>
                    <a:lnTo>
                      <a:pt x="28970" y="49038"/>
                    </a:lnTo>
                    <a:cubicBezTo>
                      <a:pt x="31482" y="48389"/>
                      <a:pt x="33995" y="47984"/>
                      <a:pt x="36426" y="47903"/>
                    </a:cubicBezTo>
                    <a:cubicBezTo>
                      <a:pt x="33022" y="58686"/>
                      <a:pt x="32698" y="70280"/>
                      <a:pt x="35616" y="81225"/>
                    </a:cubicBezTo>
                    <a:cubicBezTo>
                      <a:pt x="38614" y="92332"/>
                      <a:pt x="44612" y="102142"/>
                      <a:pt x="52879" y="109682"/>
                    </a:cubicBezTo>
                    <a:cubicBezTo>
                      <a:pt x="50690" y="110898"/>
                      <a:pt x="48340" y="111790"/>
                      <a:pt x="45909" y="112439"/>
                    </a:cubicBezTo>
                    <a:lnTo>
                      <a:pt x="33589" y="115763"/>
                    </a:lnTo>
                    <a:cubicBezTo>
                      <a:pt x="26538" y="117628"/>
                      <a:pt x="22324" y="124924"/>
                      <a:pt x="24188" y="131978"/>
                    </a:cubicBezTo>
                    <a:cubicBezTo>
                      <a:pt x="24755" y="134248"/>
                      <a:pt x="25971" y="136275"/>
                      <a:pt x="27592" y="137896"/>
                    </a:cubicBezTo>
                    <a:cubicBezTo>
                      <a:pt x="30104" y="140410"/>
                      <a:pt x="33508" y="141788"/>
                      <a:pt x="36993" y="141788"/>
                    </a:cubicBezTo>
                    <a:cubicBezTo>
                      <a:pt x="38128" y="141788"/>
                      <a:pt x="39263" y="141626"/>
                      <a:pt x="40397" y="141301"/>
                    </a:cubicBezTo>
                    <a:lnTo>
                      <a:pt x="52716" y="137977"/>
                    </a:lnTo>
                    <a:cubicBezTo>
                      <a:pt x="62442" y="135383"/>
                      <a:pt x="71276" y="130356"/>
                      <a:pt x="78489" y="123384"/>
                    </a:cubicBezTo>
                    <a:cubicBezTo>
                      <a:pt x="88215" y="125816"/>
                      <a:pt x="98346" y="125735"/>
                      <a:pt x="108153" y="123141"/>
                    </a:cubicBezTo>
                    <a:lnTo>
                      <a:pt x="112043" y="122087"/>
                    </a:lnTo>
                    <a:cubicBezTo>
                      <a:pt x="114312" y="121438"/>
                      <a:pt x="115690" y="119168"/>
                      <a:pt x="115042" y="116817"/>
                    </a:cubicBezTo>
                    <a:cubicBezTo>
                      <a:pt x="114393" y="114547"/>
                      <a:pt x="112124" y="113168"/>
                      <a:pt x="109774" y="113817"/>
                    </a:cubicBezTo>
                    <a:lnTo>
                      <a:pt x="105883" y="114871"/>
                    </a:lnTo>
                    <a:cubicBezTo>
                      <a:pt x="78895" y="122087"/>
                      <a:pt x="50934" y="105953"/>
                      <a:pt x="43720" y="78955"/>
                    </a:cubicBezTo>
                    <a:cubicBezTo>
                      <a:pt x="41046" y="68901"/>
                      <a:pt x="41451" y="58524"/>
                      <a:pt x="44936" y="48795"/>
                    </a:cubicBezTo>
                    <a:cubicBezTo>
                      <a:pt x="48016" y="49524"/>
                      <a:pt x="50934" y="50741"/>
                      <a:pt x="53689" y="52281"/>
                    </a:cubicBezTo>
                    <a:cubicBezTo>
                      <a:pt x="51015" y="60064"/>
                      <a:pt x="50690" y="68496"/>
                      <a:pt x="52798" y="76523"/>
                    </a:cubicBezTo>
                    <a:cubicBezTo>
                      <a:pt x="58714" y="98575"/>
                      <a:pt x="81569" y="111628"/>
                      <a:pt x="103452" y="105791"/>
                    </a:cubicBezTo>
                    <a:lnTo>
                      <a:pt x="128090" y="99223"/>
                    </a:lnTo>
                    <a:cubicBezTo>
                      <a:pt x="150054" y="93305"/>
                      <a:pt x="163183" y="70604"/>
                      <a:pt x="157348" y="48552"/>
                    </a:cubicBezTo>
                    <a:cubicBezTo>
                      <a:pt x="151432" y="26499"/>
                      <a:pt x="128657" y="13446"/>
                      <a:pt x="106694" y="19284"/>
                    </a:cubicBezTo>
                    <a:lnTo>
                      <a:pt x="82056" y="25851"/>
                    </a:lnTo>
                    <a:cubicBezTo>
                      <a:pt x="77760" y="26986"/>
                      <a:pt x="73708" y="28850"/>
                      <a:pt x="70061" y="31282"/>
                    </a:cubicBezTo>
                    <a:cubicBezTo>
                      <a:pt x="67143" y="29337"/>
                      <a:pt x="64063" y="27715"/>
                      <a:pt x="60902" y="26337"/>
                    </a:cubicBezTo>
                    <a:cubicBezTo>
                      <a:pt x="66413" y="21878"/>
                      <a:pt x="72735" y="18635"/>
                      <a:pt x="79624" y="16851"/>
                    </a:cubicBezTo>
                    <a:lnTo>
                      <a:pt x="104262" y="10284"/>
                    </a:lnTo>
                    <a:cubicBezTo>
                      <a:pt x="131332" y="3069"/>
                      <a:pt x="159212" y="19121"/>
                      <a:pt x="166425" y="46201"/>
                    </a:cubicBezTo>
                    <a:cubicBezTo>
                      <a:pt x="173639" y="73280"/>
                      <a:pt x="157591" y="101169"/>
                      <a:pt x="130522" y="108385"/>
                    </a:cubicBezTo>
                    <a:lnTo>
                      <a:pt x="129063" y="108790"/>
                    </a:lnTo>
                    <a:cubicBezTo>
                      <a:pt x="126793" y="109439"/>
                      <a:pt x="125416" y="111709"/>
                      <a:pt x="126064" y="114060"/>
                    </a:cubicBezTo>
                    <a:cubicBezTo>
                      <a:pt x="126712" y="116330"/>
                      <a:pt x="128982" y="117709"/>
                      <a:pt x="131332" y="117060"/>
                    </a:cubicBezTo>
                    <a:lnTo>
                      <a:pt x="132791" y="116655"/>
                    </a:lnTo>
                    <a:cubicBezTo>
                      <a:pt x="164399" y="108223"/>
                      <a:pt x="183202" y="75550"/>
                      <a:pt x="174773" y="44011"/>
                    </a:cubicBezTo>
                    <a:cubicBezTo>
                      <a:pt x="166425" y="12392"/>
                      <a:pt x="133763" y="-6417"/>
                      <a:pt x="102236" y="2014"/>
                    </a:cubicBezTo>
                    <a:lnTo>
                      <a:pt x="102236" y="2014"/>
                    </a:lnTo>
                    <a:close/>
                    <a:moveTo>
                      <a:pt x="50609" y="129870"/>
                    </a:moveTo>
                    <a:lnTo>
                      <a:pt x="38290" y="133194"/>
                    </a:lnTo>
                    <a:cubicBezTo>
                      <a:pt x="36669" y="133599"/>
                      <a:pt x="34886" y="133194"/>
                      <a:pt x="33751" y="131978"/>
                    </a:cubicBezTo>
                    <a:cubicBezTo>
                      <a:pt x="33184" y="131410"/>
                      <a:pt x="32779" y="130681"/>
                      <a:pt x="32536" y="129870"/>
                    </a:cubicBezTo>
                    <a:cubicBezTo>
                      <a:pt x="31887" y="127357"/>
                      <a:pt x="33346" y="124762"/>
                      <a:pt x="35859" y="124114"/>
                    </a:cubicBezTo>
                    <a:lnTo>
                      <a:pt x="48178" y="120789"/>
                    </a:lnTo>
                    <a:cubicBezTo>
                      <a:pt x="52473" y="119655"/>
                      <a:pt x="56526" y="117790"/>
                      <a:pt x="60173" y="115438"/>
                    </a:cubicBezTo>
                    <a:cubicBezTo>
                      <a:pt x="63009" y="117303"/>
                      <a:pt x="65927" y="118925"/>
                      <a:pt x="69331" y="120384"/>
                    </a:cubicBezTo>
                    <a:cubicBezTo>
                      <a:pt x="63901" y="124762"/>
                      <a:pt x="57498" y="128005"/>
                      <a:pt x="50609" y="129870"/>
                    </a:cubicBezTo>
                    <a:lnTo>
                      <a:pt x="50609" y="129870"/>
                    </a:lnTo>
                    <a:close/>
                    <a:moveTo>
                      <a:pt x="26781" y="40850"/>
                    </a:moveTo>
                    <a:lnTo>
                      <a:pt x="14462" y="44174"/>
                    </a:lnTo>
                    <a:cubicBezTo>
                      <a:pt x="11950" y="44822"/>
                      <a:pt x="9356" y="43363"/>
                      <a:pt x="8708" y="40850"/>
                    </a:cubicBezTo>
                    <a:cubicBezTo>
                      <a:pt x="8060" y="38336"/>
                      <a:pt x="9519" y="35742"/>
                      <a:pt x="12031" y="35093"/>
                    </a:cubicBezTo>
                    <a:lnTo>
                      <a:pt x="24350" y="31769"/>
                    </a:lnTo>
                    <a:cubicBezTo>
                      <a:pt x="51420" y="24553"/>
                      <a:pt x="79300" y="40687"/>
                      <a:pt x="86513" y="67685"/>
                    </a:cubicBezTo>
                    <a:cubicBezTo>
                      <a:pt x="89188" y="77739"/>
                      <a:pt x="88782" y="88116"/>
                      <a:pt x="85297" y="97845"/>
                    </a:cubicBezTo>
                    <a:cubicBezTo>
                      <a:pt x="82056" y="97035"/>
                      <a:pt x="79462" y="95899"/>
                      <a:pt x="76544" y="94359"/>
                    </a:cubicBezTo>
                    <a:cubicBezTo>
                      <a:pt x="79219" y="86576"/>
                      <a:pt x="79543" y="78144"/>
                      <a:pt x="77436" y="70199"/>
                    </a:cubicBezTo>
                    <a:cubicBezTo>
                      <a:pt x="71519" y="48146"/>
                      <a:pt x="48907" y="34931"/>
                      <a:pt x="26781" y="40850"/>
                    </a:cubicBezTo>
                    <a:lnTo>
                      <a:pt x="26781" y="40850"/>
                    </a:lnTo>
                    <a:close/>
                    <a:moveTo>
                      <a:pt x="61226" y="74414"/>
                    </a:moveTo>
                    <a:cubicBezTo>
                      <a:pt x="59768" y="69064"/>
                      <a:pt x="59768" y="63388"/>
                      <a:pt x="61145" y="58037"/>
                    </a:cubicBezTo>
                    <a:cubicBezTo>
                      <a:pt x="64873" y="61929"/>
                      <a:pt x="67710" y="66713"/>
                      <a:pt x="69169" y="72226"/>
                    </a:cubicBezTo>
                    <a:cubicBezTo>
                      <a:pt x="70628" y="77577"/>
                      <a:pt x="70628" y="83252"/>
                      <a:pt x="69331" y="88522"/>
                    </a:cubicBezTo>
                    <a:cubicBezTo>
                      <a:pt x="65522" y="84711"/>
                      <a:pt x="62685" y="79847"/>
                      <a:pt x="61226" y="74414"/>
                    </a:cubicBezTo>
                    <a:lnTo>
                      <a:pt x="61226" y="74414"/>
                    </a:lnTo>
                    <a:close/>
                    <a:moveTo>
                      <a:pt x="84487" y="34201"/>
                    </a:moveTo>
                    <a:lnTo>
                      <a:pt x="109125" y="27634"/>
                    </a:lnTo>
                    <a:cubicBezTo>
                      <a:pt x="126469" y="23013"/>
                      <a:pt x="144624" y="33309"/>
                      <a:pt x="149324" y="50822"/>
                    </a:cubicBezTo>
                    <a:cubicBezTo>
                      <a:pt x="154025" y="68253"/>
                      <a:pt x="143570" y="86333"/>
                      <a:pt x="126145" y="91035"/>
                    </a:cubicBezTo>
                    <a:lnTo>
                      <a:pt x="101507" y="97602"/>
                    </a:lnTo>
                    <a:cubicBezTo>
                      <a:pt x="99075" y="98251"/>
                      <a:pt x="96563" y="98656"/>
                      <a:pt x="94050" y="98737"/>
                    </a:cubicBezTo>
                    <a:cubicBezTo>
                      <a:pt x="97535" y="87954"/>
                      <a:pt x="97779" y="76523"/>
                      <a:pt x="94861" y="65415"/>
                    </a:cubicBezTo>
                    <a:cubicBezTo>
                      <a:pt x="91781" y="54065"/>
                      <a:pt x="85703" y="44336"/>
                      <a:pt x="77598" y="36958"/>
                    </a:cubicBezTo>
                    <a:cubicBezTo>
                      <a:pt x="79705" y="35823"/>
                      <a:pt x="82056" y="34931"/>
                      <a:pt x="84487" y="34201"/>
                    </a:cubicBezTo>
                    <a:lnTo>
                      <a:pt x="84487" y="3420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85" name="Google Shape;785;p48"/>
              <p:cNvSpPr/>
              <p:nvPr/>
            </p:nvSpPr>
            <p:spPr>
              <a:xfrm>
                <a:off x="3062149" y="4028952"/>
                <a:ext cx="141774" cy="176713"/>
              </a:xfrm>
              <a:custGeom>
                <a:rect b="b" l="l" r="r" t="t"/>
                <a:pathLst>
                  <a:path extrusionOk="0" h="176713" w="141774">
                    <a:moveTo>
                      <a:pt x="43996" y="174672"/>
                    </a:moveTo>
                    <a:cubicBezTo>
                      <a:pt x="75604" y="183184"/>
                      <a:pt x="108185" y="164294"/>
                      <a:pt x="116614" y="132675"/>
                    </a:cubicBezTo>
                    <a:lnTo>
                      <a:pt x="117587" y="129026"/>
                    </a:lnTo>
                    <a:cubicBezTo>
                      <a:pt x="118235" y="126756"/>
                      <a:pt x="116857" y="124405"/>
                      <a:pt x="114588" y="123757"/>
                    </a:cubicBezTo>
                    <a:cubicBezTo>
                      <a:pt x="112319" y="123108"/>
                      <a:pt x="109968" y="124486"/>
                      <a:pt x="109320" y="126756"/>
                    </a:cubicBezTo>
                    <a:lnTo>
                      <a:pt x="108347" y="130405"/>
                    </a:lnTo>
                    <a:cubicBezTo>
                      <a:pt x="101134" y="157484"/>
                      <a:pt x="73173" y="173537"/>
                      <a:pt x="46184" y="166321"/>
                    </a:cubicBezTo>
                    <a:cubicBezTo>
                      <a:pt x="19115" y="159105"/>
                      <a:pt x="3067" y="131134"/>
                      <a:pt x="10281" y="104136"/>
                    </a:cubicBezTo>
                    <a:lnTo>
                      <a:pt x="16845" y="79490"/>
                    </a:lnTo>
                    <a:cubicBezTo>
                      <a:pt x="18709" y="72598"/>
                      <a:pt x="21951" y="66274"/>
                      <a:pt x="26328" y="60761"/>
                    </a:cubicBezTo>
                    <a:cubicBezTo>
                      <a:pt x="27706" y="63923"/>
                      <a:pt x="29327" y="66923"/>
                      <a:pt x="31272" y="69923"/>
                    </a:cubicBezTo>
                    <a:cubicBezTo>
                      <a:pt x="28840" y="73571"/>
                      <a:pt x="27057" y="77625"/>
                      <a:pt x="25923" y="81922"/>
                    </a:cubicBezTo>
                    <a:lnTo>
                      <a:pt x="19358" y="106569"/>
                    </a:lnTo>
                    <a:cubicBezTo>
                      <a:pt x="13441" y="128540"/>
                      <a:pt x="26571" y="151322"/>
                      <a:pt x="48616" y="157241"/>
                    </a:cubicBezTo>
                    <a:cubicBezTo>
                      <a:pt x="70580" y="163159"/>
                      <a:pt x="93354" y="150025"/>
                      <a:pt x="99270" y="127972"/>
                    </a:cubicBezTo>
                    <a:lnTo>
                      <a:pt x="105835" y="103407"/>
                    </a:lnTo>
                    <a:cubicBezTo>
                      <a:pt x="107537" y="97164"/>
                      <a:pt x="107699" y="90759"/>
                      <a:pt x="106402" y="84678"/>
                    </a:cubicBezTo>
                    <a:cubicBezTo>
                      <a:pt x="106078" y="84111"/>
                      <a:pt x="102350" y="59707"/>
                      <a:pt x="76577" y="52816"/>
                    </a:cubicBezTo>
                    <a:cubicBezTo>
                      <a:pt x="68472" y="50627"/>
                      <a:pt x="60205" y="50951"/>
                      <a:pt x="52344" y="53708"/>
                    </a:cubicBezTo>
                    <a:cubicBezTo>
                      <a:pt x="50723" y="50951"/>
                      <a:pt x="49588" y="48032"/>
                      <a:pt x="48859" y="44952"/>
                    </a:cubicBezTo>
                    <a:cubicBezTo>
                      <a:pt x="58584" y="41465"/>
                      <a:pt x="68958" y="40979"/>
                      <a:pt x="79008" y="43735"/>
                    </a:cubicBezTo>
                    <a:cubicBezTo>
                      <a:pt x="106078" y="51032"/>
                      <a:pt x="122125" y="79003"/>
                      <a:pt x="114912" y="105920"/>
                    </a:cubicBezTo>
                    <a:lnTo>
                      <a:pt x="114507" y="107542"/>
                    </a:lnTo>
                    <a:cubicBezTo>
                      <a:pt x="113859" y="109812"/>
                      <a:pt x="115236" y="112163"/>
                      <a:pt x="117506" y="112811"/>
                    </a:cubicBezTo>
                    <a:cubicBezTo>
                      <a:pt x="119775" y="113460"/>
                      <a:pt x="122125" y="112082"/>
                      <a:pt x="122774" y="109812"/>
                    </a:cubicBezTo>
                    <a:lnTo>
                      <a:pt x="123179" y="108190"/>
                    </a:lnTo>
                    <a:cubicBezTo>
                      <a:pt x="125853" y="98137"/>
                      <a:pt x="125772" y="88002"/>
                      <a:pt x="123422" y="78517"/>
                    </a:cubicBezTo>
                    <a:cubicBezTo>
                      <a:pt x="130392" y="71301"/>
                      <a:pt x="135417" y="62464"/>
                      <a:pt x="138010" y="52735"/>
                    </a:cubicBezTo>
                    <a:lnTo>
                      <a:pt x="141333" y="40411"/>
                    </a:lnTo>
                    <a:cubicBezTo>
                      <a:pt x="143197" y="33358"/>
                      <a:pt x="138983" y="26061"/>
                      <a:pt x="131932" y="24196"/>
                    </a:cubicBezTo>
                    <a:lnTo>
                      <a:pt x="131932" y="24196"/>
                    </a:lnTo>
                    <a:cubicBezTo>
                      <a:pt x="124881" y="22332"/>
                      <a:pt x="117587" y="26548"/>
                      <a:pt x="115723" y="33601"/>
                    </a:cubicBezTo>
                    <a:lnTo>
                      <a:pt x="112400" y="45924"/>
                    </a:lnTo>
                    <a:cubicBezTo>
                      <a:pt x="111751" y="48357"/>
                      <a:pt x="110779" y="50708"/>
                      <a:pt x="109644" y="52897"/>
                    </a:cubicBezTo>
                    <a:cubicBezTo>
                      <a:pt x="102269" y="44789"/>
                      <a:pt x="92543" y="38628"/>
                      <a:pt x="81197" y="35628"/>
                    </a:cubicBezTo>
                    <a:cubicBezTo>
                      <a:pt x="70093" y="32628"/>
                      <a:pt x="58666" y="32952"/>
                      <a:pt x="47886" y="36439"/>
                    </a:cubicBezTo>
                    <a:cubicBezTo>
                      <a:pt x="47967" y="33925"/>
                      <a:pt x="48292" y="31493"/>
                      <a:pt x="49021" y="28980"/>
                    </a:cubicBezTo>
                    <a:lnTo>
                      <a:pt x="52344" y="16656"/>
                    </a:lnTo>
                    <a:cubicBezTo>
                      <a:pt x="54208" y="9603"/>
                      <a:pt x="50075" y="2306"/>
                      <a:pt x="42942" y="441"/>
                    </a:cubicBezTo>
                    <a:cubicBezTo>
                      <a:pt x="35891" y="-1423"/>
                      <a:pt x="28597" y="2792"/>
                      <a:pt x="26733" y="9846"/>
                    </a:cubicBezTo>
                    <a:lnTo>
                      <a:pt x="23410" y="22169"/>
                    </a:lnTo>
                    <a:cubicBezTo>
                      <a:pt x="20736" y="32061"/>
                      <a:pt x="20736" y="42195"/>
                      <a:pt x="23167" y="51843"/>
                    </a:cubicBezTo>
                    <a:cubicBezTo>
                      <a:pt x="16197" y="59059"/>
                      <a:pt x="11172" y="67896"/>
                      <a:pt x="8579" y="77625"/>
                    </a:cubicBezTo>
                    <a:lnTo>
                      <a:pt x="2014" y="102272"/>
                    </a:lnTo>
                    <a:cubicBezTo>
                      <a:pt x="-6415" y="133567"/>
                      <a:pt x="12388" y="166159"/>
                      <a:pt x="43996" y="174672"/>
                    </a:cubicBezTo>
                    <a:lnTo>
                      <a:pt x="43996" y="174672"/>
                    </a:lnTo>
                    <a:close/>
                    <a:moveTo>
                      <a:pt x="120747" y="47951"/>
                    </a:moveTo>
                    <a:lnTo>
                      <a:pt x="124070" y="35628"/>
                    </a:lnTo>
                    <a:cubicBezTo>
                      <a:pt x="124719" y="33115"/>
                      <a:pt x="127312" y="31655"/>
                      <a:pt x="129825" y="32304"/>
                    </a:cubicBezTo>
                    <a:cubicBezTo>
                      <a:pt x="132337" y="32952"/>
                      <a:pt x="133796" y="35547"/>
                      <a:pt x="133148" y="38060"/>
                    </a:cubicBezTo>
                    <a:lnTo>
                      <a:pt x="129825" y="50384"/>
                    </a:lnTo>
                    <a:cubicBezTo>
                      <a:pt x="127961" y="57275"/>
                      <a:pt x="124719" y="63599"/>
                      <a:pt x="120342" y="69112"/>
                    </a:cubicBezTo>
                    <a:cubicBezTo>
                      <a:pt x="118964" y="65950"/>
                      <a:pt x="117262" y="62869"/>
                      <a:pt x="115398" y="59950"/>
                    </a:cubicBezTo>
                    <a:cubicBezTo>
                      <a:pt x="117749" y="56302"/>
                      <a:pt x="119532" y="52248"/>
                      <a:pt x="120747" y="47951"/>
                    </a:cubicBezTo>
                    <a:lnTo>
                      <a:pt x="120747" y="47951"/>
                    </a:lnTo>
                    <a:close/>
                    <a:moveTo>
                      <a:pt x="91003" y="125865"/>
                    </a:moveTo>
                    <a:cubicBezTo>
                      <a:pt x="86303" y="143296"/>
                      <a:pt x="68229" y="153754"/>
                      <a:pt x="50804" y="149052"/>
                    </a:cubicBezTo>
                    <a:cubicBezTo>
                      <a:pt x="33379" y="144350"/>
                      <a:pt x="22924" y="126270"/>
                      <a:pt x="27625" y="108839"/>
                    </a:cubicBezTo>
                    <a:lnTo>
                      <a:pt x="34189" y="84192"/>
                    </a:lnTo>
                    <a:cubicBezTo>
                      <a:pt x="34838" y="81760"/>
                      <a:pt x="35810" y="79408"/>
                      <a:pt x="36945" y="77220"/>
                    </a:cubicBezTo>
                    <a:cubicBezTo>
                      <a:pt x="44482" y="85570"/>
                      <a:pt x="54289" y="91570"/>
                      <a:pt x="65393" y="94488"/>
                    </a:cubicBezTo>
                    <a:cubicBezTo>
                      <a:pt x="70498" y="95867"/>
                      <a:pt x="75685" y="96515"/>
                      <a:pt x="80791" y="96515"/>
                    </a:cubicBezTo>
                    <a:cubicBezTo>
                      <a:pt x="86789" y="96515"/>
                      <a:pt x="92867" y="95542"/>
                      <a:pt x="98622" y="93678"/>
                    </a:cubicBezTo>
                    <a:cubicBezTo>
                      <a:pt x="98541" y="96191"/>
                      <a:pt x="98216" y="98623"/>
                      <a:pt x="97568" y="101137"/>
                    </a:cubicBezTo>
                    <a:lnTo>
                      <a:pt x="91003" y="125865"/>
                    </a:lnTo>
                    <a:close/>
                    <a:moveTo>
                      <a:pt x="74389" y="61005"/>
                    </a:moveTo>
                    <a:cubicBezTo>
                      <a:pt x="79819" y="62464"/>
                      <a:pt x="84682" y="65220"/>
                      <a:pt x="88572" y="69031"/>
                    </a:cubicBezTo>
                    <a:cubicBezTo>
                      <a:pt x="83223" y="70328"/>
                      <a:pt x="77631" y="70328"/>
                      <a:pt x="72200" y="68869"/>
                    </a:cubicBezTo>
                    <a:cubicBezTo>
                      <a:pt x="66770" y="67409"/>
                      <a:pt x="61907" y="64653"/>
                      <a:pt x="57936" y="60842"/>
                    </a:cubicBezTo>
                    <a:cubicBezTo>
                      <a:pt x="63366" y="59545"/>
                      <a:pt x="68958" y="59545"/>
                      <a:pt x="74389" y="61005"/>
                    </a:cubicBezTo>
                    <a:lnTo>
                      <a:pt x="74389" y="61005"/>
                    </a:lnTo>
                    <a:close/>
                    <a:moveTo>
                      <a:pt x="31758" y="24115"/>
                    </a:moveTo>
                    <a:lnTo>
                      <a:pt x="35081" y="11792"/>
                    </a:lnTo>
                    <a:cubicBezTo>
                      <a:pt x="35729" y="9279"/>
                      <a:pt x="38323" y="7819"/>
                      <a:pt x="40835" y="8468"/>
                    </a:cubicBezTo>
                    <a:cubicBezTo>
                      <a:pt x="43348" y="9116"/>
                      <a:pt x="44807" y="11711"/>
                      <a:pt x="44158" y="14224"/>
                    </a:cubicBezTo>
                    <a:lnTo>
                      <a:pt x="40835" y="26548"/>
                    </a:lnTo>
                    <a:cubicBezTo>
                      <a:pt x="34919" y="48600"/>
                      <a:pt x="48048" y="71301"/>
                      <a:pt x="70093" y="77220"/>
                    </a:cubicBezTo>
                    <a:cubicBezTo>
                      <a:pt x="78036" y="79327"/>
                      <a:pt x="86546" y="79003"/>
                      <a:pt x="94245" y="76328"/>
                    </a:cubicBezTo>
                    <a:cubicBezTo>
                      <a:pt x="95785" y="79003"/>
                      <a:pt x="97001" y="81922"/>
                      <a:pt x="97811" y="85084"/>
                    </a:cubicBezTo>
                    <a:cubicBezTo>
                      <a:pt x="88086" y="88570"/>
                      <a:pt x="77712" y="88975"/>
                      <a:pt x="67662" y="86300"/>
                    </a:cubicBezTo>
                    <a:cubicBezTo>
                      <a:pt x="40673" y="79084"/>
                      <a:pt x="24464" y="51275"/>
                      <a:pt x="31758" y="24115"/>
                    </a:cubicBezTo>
                    <a:lnTo>
                      <a:pt x="31758" y="2411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grpSp>
        <p:nvGrpSpPr>
          <p:cNvPr id="786" name="Google Shape;786;p48"/>
          <p:cNvGrpSpPr/>
          <p:nvPr/>
        </p:nvGrpSpPr>
        <p:grpSpPr>
          <a:xfrm>
            <a:off x="1702579" y="2652857"/>
            <a:ext cx="261209" cy="360138"/>
            <a:chOff x="3078913" y="3435437"/>
            <a:chExt cx="211694" cy="291870"/>
          </a:xfrm>
        </p:grpSpPr>
        <p:sp>
          <p:nvSpPr>
            <p:cNvPr id="787" name="Google Shape;787;p48"/>
            <p:cNvSpPr/>
            <p:nvPr/>
          </p:nvSpPr>
          <p:spPr>
            <a:xfrm>
              <a:off x="3104593" y="3509621"/>
              <a:ext cx="42156" cy="64779"/>
            </a:xfrm>
            <a:custGeom>
              <a:rect b="b" l="l" r="r" t="t"/>
              <a:pathLst>
                <a:path extrusionOk="0" h="64779" w="42156">
                  <a:moveTo>
                    <a:pt x="20922" y="56266"/>
                  </a:moveTo>
                  <a:cubicBezTo>
                    <a:pt x="14925" y="56266"/>
                    <a:pt x="9657" y="51969"/>
                    <a:pt x="8441" y="46051"/>
                  </a:cubicBezTo>
                  <a:cubicBezTo>
                    <a:pt x="7955" y="43700"/>
                    <a:pt x="5686" y="42240"/>
                    <a:pt x="3416" y="42727"/>
                  </a:cubicBezTo>
                  <a:cubicBezTo>
                    <a:pt x="1066" y="43213"/>
                    <a:pt x="-393" y="45483"/>
                    <a:pt x="93" y="47753"/>
                  </a:cubicBezTo>
                  <a:cubicBezTo>
                    <a:pt x="2120" y="57645"/>
                    <a:pt x="10873" y="64779"/>
                    <a:pt x="20922" y="64779"/>
                  </a:cubicBezTo>
                  <a:cubicBezTo>
                    <a:pt x="32674" y="64779"/>
                    <a:pt x="42157" y="55212"/>
                    <a:pt x="42157" y="43537"/>
                  </a:cubicBezTo>
                  <a:cubicBezTo>
                    <a:pt x="42157" y="31782"/>
                    <a:pt x="32593" y="22296"/>
                    <a:pt x="20922" y="22296"/>
                  </a:cubicBezTo>
                  <a:cubicBezTo>
                    <a:pt x="19058" y="22296"/>
                    <a:pt x="16870" y="22539"/>
                    <a:pt x="14601" y="23106"/>
                  </a:cubicBezTo>
                  <a:lnTo>
                    <a:pt x="16708" y="8594"/>
                  </a:lnTo>
                  <a:lnTo>
                    <a:pt x="32269" y="8594"/>
                  </a:lnTo>
                  <a:cubicBezTo>
                    <a:pt x="34619" y="8594"/>
                    <a:pt x="36564" y="6648"/>
                    <a:pt x="36564" y="4297"/>
                  </a:cubicBezTo>
                  <a:cubicBezTo>
                    <a:pt x="36564" y="1946"/>
                    <a:pt x="34619" y="0"/>
                    <a:pt x="32269" y="0"/>
                  </a:cubicBezTo>
                  <a:lnTo>
                    <a:pt x="12980" y="0"/>
                  </a:lnTo>
                  <a:cubicBezTo>
                    <a:pt x="10873" y="0"/>
                    <a:pt x="9090" y="1540"/>
                    <a:pt x="8765" y="3648"/>
                  </a:cubicBezTo>
                  <a:lnTo>
                    <a:pt x="5037" y="29349"/>
                  </a:lnTo>
                  <a:cubicBezTo>
                    <a:pt x="4794" y="31052"/>
                    <a:pt x="5604" y="32754"/>
                    <a:pt x="7063" y="33646"/>
                  </a:cubicBezTo>
                  <a:cubicBezTo>
                    <a:pt x="8522" y="34538"/>
                    <a:pt x="10467" y="34376"/>
                    <a:pt x="11845" y="33403"/>
                  </a:cubicBezTo>
                  <a:cubicBezTo>
                    <a:pt x="13790" y="31944"/>
                    <a:pt x="17762" y="30809"/>
                    <a:pt x="20922" y="30809"/>
                  </a:cubicBezTo>
                  <a:cubicBezTo>
                    <a:pt x="27974" y="30809"/>
                    <a:pt x="33647" y="36484"/>
                    <a:pt x="33647" y="43537"/>
                  </a:cubicBezTo>
                  <a:cubicBezTo>
                    <a:pt x="33647" y="50510"/>
                    <a:pt x="27974" y="56266"/>
                    <a:pt x="20922" y="56266"/>
                  </a:cubicBezTo>
                  <a:lnTo>
                    <a:pt x="20922" y="5626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88" name="Google Shape;788;p48"/>
            <p:cNvSpPr/>
            <p:nvPr/>
          </p:nvSpPr>
          <p:spPr>
            <a:xfrm>
              <a:off x="3217869" y="3510751"/>
              <a:ext cx="31166" cy="62595"/>
            </a:xfrm>
            <a:custGeom>
              <a:rect b="b" l="l" r="r" t="t"/>
              <a:pathLst>
                <a:path extrusionOk="0" h="62595" w="31166">
                  <a:moveTo>
                    <a:pt x="2633" y="62271"/>
                  </a:moveTo>
                  <a:cubicBezTo>
                    <a:pt x="3200" y="62514"/>
                    <a:pt x="3767" y="62595"/>
                    <a:pt x="4254" y="62595"/>
                  </a:cubicBezTo>
                  <a:cubicBezTo>
                    <a:pt x="5956" y="62595"/>
                    <a:pt x="7496" y="61622"/>
                    <a:pt x="8225" y="60001"/>
                  </a:cubicBezTo>
                  <a:lnTo>
                    <a:pt x="30837" y="5924"/>
                  </a:lnTo>
                  <a:cubicBezTo>
                    <a:pt x="31729" y="3735"/>
                    <a:pt x="30756" y="1221"/>
                    <a:pt x="28568" y="329"/>
                  </a:cubicBezTo>
                  <a:cubicBezTo>
                    <a:pt x="26380" y="-562"/>
                    <a:pt x="23867" y="410"/>
                    <a:pt x="22976" y="2599"/>
                  </a:cubicBezTo>
                  <a:lnTo>
                    <a:pt x="364" y="56677"/>
                  </a:lnTo>
                  <a:cubicBezTo>
                    <a:pt x="-609" y="58866"/>
                    <a:pt x="445" y="61379"/>
                    <a:pt x="2633" y="62271"/>
                  </a:cubicBezTo>
                  <a:lnTo>
                    <a:pt x="2633" y="622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89" name="Google Shape;789;p48"/>
            <p:cNvSpPr/>
            <p:nvPr/>
          </p:nvSpPr>
          <p:spPr>
            <a:xfrm>
              <a:off x="3236630" y="3544159"/>
              <a:ext cx="28204" cy="31457"/>
            </a:xfrm>
            <a:custGeom>
              <a:rect b="b" l="l" r="r" t="t"/>
              <a:pathLst>
                <a:path extrusionOk="0" h="31457" w="28204">
                  <a:moveTo>
                    <a:pt x="28204" y="15729"/>
                  </a:moveTo>
                  <a:cubicBezTo>
                    <a:pt x="28204" y="7053"/>
                    <a:pt x="21883" y="0"/>
                    <a:pt x="14102" y="0"/>
                  </a:cubicBezTo>
                  <a:cubicBezTo>
                    <a:pt x="6322" y="0"/>
                    <a:pt x="0" y="7053"/>
                    <a:pt x="0" y="15729"/>
                  </a:cubicBezTo>
                  <a:cubicBezTo>
                    <a:pt x="0" y="24404"/>
                    <a:pt x="6322" y="31457"/>
                    <a:pt x="14102" y="31457"/>
                  </a:cubicBezTo>
                  <a:cubicBezTo>
                    <a:pt x="21883" y="31457"/>
                    <a:pt x="28204" y="24404"/>
                    <a:pt x="28204" y="15729"/>
                  </a:cubicBezTo>
                  <a:lnTo>
                    <a:pt x="28204" y="15729"/>
                  </a:lnTo>
                  <a:close/>
                  <a:moveTo>
                    <a:pt x="8429" y="15729"/>
                  </a:moveTo>
                  <a:cubicBezTo>
                    <a:pt x="8429" y="11837"/>
                    <a:pt x="11022" y="8594"/>
                    <a:pt x="14021" y="8594"/>
                  </a:cubicBezTo>
                  <a:cubicBezTo>
                    <a:pt x="17020" y="8594"/>
                    <a:pt x="19613" y="11837"/>
                    <a:pt x="19613" y="15729"/>
                  </a:cubicBezTo>
                  <a:cubicBezTo>
                    <a:pt x="19613" y="19620"/>
                    <a:pt x="17020" y="22863"/>
                    <a:pt x="14021" y="22863"/>
                  </a:cubicBezTo>
                  <a:cubicBezTo>
                    <a:pt x="11022" y="22944"/>
                    <a:pt x="8429" y="19620"/>
                    <a:pt x="8429" y="15729"/>
                  </a:cubicBezTo>
                  <a:lnTo>
                    <a:pt x="8429" y="15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90" name="Google Shape;790;p48"/>
            <p:cNvSpPr/>
            <p:nvPr/>
          </p:nvSpPr>
          <p:spPr>
            <a:xfrm>
              <a:off x="3202104" y="3508405"/>
              <a:ext cx="28204" cy="31457"/>
            </a:xfrm>
            <a:custGeom>
              <a:rect b="b" l="l" r="r" t="t"/>
              <a:pathLst>
                <a:path extrusionOk="0" h="31457" w="28204">
                  <a:moveTo>
                    <a:pt x="28204" y="15729"/>
                  </a:moveTo>
                  <a:cubicBezTo>
                    <a:pt x="28204" y="7053"/>
                    <a:pt x="21883" y="0"/>
                    <a:pt x="14102" y="0"/>
                  </a:cubicBezTo>
                  <a:cubicBezTo>
                    <a:pt x="6322" y="0"/>
                    <a:pt x="0" y="7053"/>
                    <a:pt x="0" y="15729"/>
                  </a:cubicBezTo>
                  <a:cubicBezTo>
                    <a:pt x="0" y="24404"/>
                    <a:pt x="6322" y="31457"/>
                    <a:pt x="14102" y="31457"/>
                  </a:cubicBezTo>
                  <a:cubicBezTo>
                    <a:pt x="21883" y="31457"/>
                    <a:pt x="28204" y="24404"/>
                    <a:pt x="28204" y="15729"/>
                  </a:cubicBezTo>
                  <a:lnTo>
                    <a:pt x="28204" y="15729"/>
                  </a:lnTo>
                  <a:close/>
                  <a:moveTo>
                    <a:pt x="8510" y="15729"/>
                  </a:moveTo>
                  <a:cubicBezTo>
                    <a:pt x="8510" y="11837"/>
                    <a:pt x="11103" y="8594"/>
                    <a:pt x="14102" y="8594"/>
                  </a:cubicBezTo>
                  <a:cubicBezTo>
                    <a:pt x="17101" y="8594"/>
                    <a:pt x="19694" y="11837"/>
                    <a:pt x="19694" y="15729"/>
                  </a:cubicBezTo>
                  <a:cubicBezTo>
                    <a:pt x="19694" y="19620"/>
                    <a:pt x="17101" y="22863"/>
                    <a:pt x="14102" y="22863"/>
                  </a:cubicBezTo>
                  <a:cubicBezTo>
                    <a:pt x="11022" y="22944"/>
                    <a:pt x="8510" y="19620"/>
                    <a:pt x="8510" y="15729"/>
                  </a:cubicBezTo>
                  <a:lnTo>
                    <a:pt x="8510" y="15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91" name="Google Shape;791;p48"/>
            <p:cNvSpPr/>
            <p:nvPr/>
          </p:nvSpPr>
          <p:spPr>
            <a:xfrm>
              <a:off x="3153638" y="3509621"/>
              <a:ext cx="41658" cy="64779"/>
            </a:xfrm>
            <a:custGeom>
              <a:rect b="b" l="l" r="r" t="t"/>
              <a:pathLst>
                <a:path extrusionOk="0" h="64779" w="41658">
                  <a:moveTo>
                    <a:pt x="41658" y="43943"/>
                  </a:moveTo>
                  <a:lnTo>
                    <a:pt x="41658" y="20836"/>
                  </a:lnTo>
                  <a:cubicBezTo>
                    <a:pt x="41658" y="9324"/>
                    <a:pt x="32338" y="0"/>
                    <a:pt x="20829" y="0"/>
                  </a:cubicBezTo>
                  <a:cubicBezTo>
                    <a:pt x="15237" y="0"/>
                    <a:pt x="10050" y="2189"/>
                    <a:pt x="6079" y="6081"/>
                  </a:cubicBezTo>
                  <a:cubicBezTo>
                    <a:pt x="2107" y="10053"/>
                    <a:pt x="0" y="15242"/>
                    <a:pt x="0" y="20836"/>
                  </a:cubicBezTo>
                  <a:lnTo>
                    <a:pt x="0" y="43943"/>
                  </a:lnTo>
                  <a:cubicBezTo>
                    <a:pt x="0" y="55455"/>
                    <a:pt x="9320" y="64779"/>
                    <a:pt x="20829" y="64779"/>
                  </a:cubicBezTo>
                  <a:cubicBezTo>
                    <a:pt x="32338" y="64779"/>
                    <a:pt x="41658" y="55455"/>
                    <a:pt x="41658" y="43943"/>
                  </a:cubicBezTo>
                  <a:lnTo>
                    <a:pt x="41658" y="43943"/>
                  </a:lnTo>
                  <a:close/>
                  <a:moveTo>
                    <a:pt x="8510" y="43943"/>
                  </a:moveTo>
                  <a:lnTo>
                    <a:pt x="8510" y="20836"/>
                  </a:lnTo>
                  <a:cubicBezTo>
                    <a:pt x="8510" y="17512"/>
                    <a:pt x="9807" y="14431"/>
                    <a:pt x="12076" y="12161"/>
                  </a:cubicBezTo>
                  <a:cubicBezTo>
                    <a:pt x="14426" y="9810"/>
                    <a:pt x="17506" y="8594"/>
                    <a:pt x="20748" y="8594"/>
                  </a:cubicBezTo>
                  <a:cubicBezTo>
                    <a:pt x="27556" y="8594"/>
                    <a:pt x="33067" y="14107"/>
                    <a:pt x="33067" y="20918"/>
                  </a:cubicBezTo>
                  <a:lnTo>
                    <a:pt x="33067" y="44024"/>
                  </a:lnTo>
                  <a:cubicBezTo>
                    <a:pt x="33067" y="50834"/>
                    <a:pt x="27556" y="56347"/>
                    <a:pt x="20748" y="56347"/>
                  </a:cubicBezTo>
                  <a:cubicBezTo>
                    <a:pt x="14021" y="56266"/>
                    <a:pt x="8510" y="50753"/>
                    <a:pt x="8510" y="43943"/>
                  </a:cubicBezTo>
                  <a:lnTo>
                    <a:pt x="8510" y="439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92" name="Google Shape;792;p48"/>
            <p:cNvSpPr/>
            <p:nvPr/>
          </p:nvSpPr>
          <p:spPr>
            <a:xfrm>
              <a:off x="3180384" y="3592642"/>
              <a:ext cx="27069" cy="45158"/>
            </a:xfrm>
            <a:custGeom>
              <a:rect b="b" l="l" r="r" t="t"/>
              <a:pathLst>
                <a:path extrusionOk="0" h="45158" w="27069">
                  <a:moveTo>
                    <a:pt x="22774" y="8594"/>
                  </a:moveTo>
                  <a:cubicBezTo>
                    <a:pt x="25125" y="8594"/>
                    <a:pt x="27070" y="6648"/>
                    <a:pt x="27070" y="4297"/>
                  </a:cubicBezTo>
                  <a:cubicBezTo>
                    <a:pt x="27070" y="1946"/>
                    <a:pt x="25125" y="0"/>
                    <a:pt x="22774" y="0"/>
                  </a:cubicBezTo>
                  <a:lnTo>
                    <a:pt x="4295" y="0"/>
                  </a:lnTo>
                  <a:cubicBezTo>
                    <a:pt x="1945" y="0"/>
                    <a:pt x="0" y="1946"/>
                    <a:pt x="0" y="4297"/>
                  </a:cubicBezTo>
                  <a:lnTo>
                    <a:pt x="0" y="40862"/>
                  </a:lnTo>
                  <a:cubicBezTo>
                    <a:pt x="0" y="43213"/>
                    <a:pt x="1945" y="45159"/>
                    <a:pt x="4295" y="45159"/>
                  </a:cubicBezTo>
                  <a:cubicBezTo>
                    <a:pt x="6646" y="45159"/>
                    <a:pt x="8591" y="43213"/>
                    <a:pt x="8591" y="40862"/>
                  </a:cubicBezTo>
                  <a:lnTo>
                    <a:pt x="8591" y="26836"/>
                  </a:lnTo>
                  <a:lnTo>
                    <a:pt x="22774" y="26836"/>
                  </a:lnTo>
                  <a:cubicBezTo>
                    <a:pt x="25125" y="26836"/>
                    <a:pt x="27070" y="24890"/>
                    <a:pt x="27070" y="22539"/>
                  </a:cubicBezTo>
                  <a:cubicBezTo>
                    <a:pt x="27070" y="20188"/>
                    <a:pt x="25125" y="18242"/>
                    <a:pt x="22774" y="18242"/>
                  </a:cubicBezTo>
                  <a:lnTo>
                    <a:pt x="8591" y="18242"/>
                  </a:lnTo>
                  <a:lnTo>
                    <a:pt x="8591" y="8513"/>
                  </a:lnTo>
                  <a:lnTo>
                    <a:pt x="22774"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93" name="Google Shape;793;p48"/>
            <p:cNvSpPr/>
            <p:nvPr/>
          </p:nvSpPr>
          <p:spPr>
            <a:xfrm>
              <a:off x="3215234" y="3592642"/>
              <a:ext cx="27069" cy="45158"/>
            </a:xfrm>
            <a:custGeom>
              <a:rect b="b" l="l" r="r" t="t"/>
              <a:pathLst>
                <a:path extrusionOk="0" h="45158" w="27069">
                  <a:moveTo>
                    <a:pt x="22774" y="8594"/>
                  </a:moveTo>
                  <a:cubicBezTo>
                    <a:pt x="25125" y="8594"/>
                    <a:pt x="27070" y="6648"/>
                    <a:pt x="27070" y="4297"/>
                  </a:cubicBezTo>
                  <a:cubicBezTo>
                    <a:pt x="27070" y="1946"/>
                    <a:pt x="25125" y="0"/>
                    <a:pt x="22774" y="0"/>
                  </a:cubicBezTo>
                  <a:lnTo>
                    <a:pt x="4295" y="0"/>
                  </a:lnTo>
                  <a:cubicBezTo>
                    <a:pt x="1945" y="0"/>
                    <a:pt x="0" y="1946"/>
                    <a:pt x="0" y="4297"/>
                  </a:cubicBezTo>
                  <a:lnTo>
                    <a:pt x="0" y="40862"/>
                  </a:lnTo>
                  <a:cubicBezTo>
                    <a:pt x="0" y="43213"/>
                    <a:pt x="1945" y="45159"/>
                    <a:pt x="4295" y="45159"/>
                  </a:cubicBezTo>
                  <a:cubicBezTo>
                    <a:pt x="6646" y="45159"/>
                    <a:pt x="8591" y="43213"/>
                    <a:pt x="8591" y="40862"/>
                  </a:cubicBezTo>
                  <a:lnTo>
                    <a:pt x="8591" y="26836"/>
                  </a:lnTo>
                  <a:lnTo>
                    <a:pt x="22774" y="26836"/>
                  </a:lnTo>
                  <a:cubicBezTo>
                    <a:pt x="25125" y="26836"/>
                    <a:pt x="27070" y="24890"/>
                    <a:pt x="27070" y="22539"/>
                  </a:cubicBezTo>
                  <a:cubicBezTo>
                    <a:pt x="27070" y="20188"/>
                    <a:pt x="25125" y="18242"/>
                    <a:pt x="22774" y="18242"/>
                  </a:cubicBezTo>
                  <a:lnTo>
                    <a:pt x="8591" y="18242"/>
                  </a:lnTo>
                  <a:lnTo>
                    <a:pt x="8591" y="8513"/>
                  </a:lnTo>
                  <a:lnTo>
                    <a:pt x="22774"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794" name="Google Shape;794;p48"/>
            <p:cNvGrpSpPr/>
            <p:nvPr/>
          </p:nvGrpSpPr>
          <p:grpSpPr>
            <a:xfrm>
              <a:off x="3078913" y="3435437"/>
              <a:ext cx="211694" cy="291870"/>
              <a:chOff x="3078913" y="3435437"/>
              <a:chExt cx="211694" cy="291870"/>
            </a:xfrm>
          </p:grpSpPr>
          <p:sp>
            <p:nvSpPr>
              <p:cNvPr id="795" name="Google Shape;795;p48"/>
              <p:cNvSpPr/>
              <p:nvPr/>
            </p:nvSpPr>
            <p:spPr>
              <a:xfrm>
                <a:off x="3127136" y="3592723"/>
                <a:ext cx="45062" cy="45077"/>
              </a:xfrm>
              <a:custGeom>
                <a:rect b="b" l="l" r="r" t="t"/>
                <a:pathLst>
                  <a:path extrusionOk="0" h="45077" w="45062">
                    <a:moveTo>
                      <a:pt x="22531" y="45078"/>
                    </a:moveTo>
                    <a:cubicBezTo>
                      <a:pt x="34931" y="45078"/>
                      <a:pt x="45062" y="34943"/>
                      <a:pt x="45062" y="22539"/>
                    </a:cubicBezTo>
                    <a:cubicBezTo>
                      <a:pt x="45062" y="10134"/>
                      <a:pt x="34931" y="0"/>
                      <a:pt x="22531" y="0"/>
                    </a:cubicBezTo>
                    <a:cubicBezTo>
                      <a:pt x="10131" y="0"/>
                      <a:pt x="0" y="10134"/>
                      <a:pt x="0" y="22539"/>
                    </a:cubicBezTo>
                    <a:cubicBezTo>
                      <a:pt x="0" y="34943"/>
                      <a:pt x="10131" y="45078"/>
                      <a:pt x="22531" y="45078"/>
                    </a:cubicBezTo>
                    <a:lnTo>
                      <a:pt x="22531" y="45078"/>
                    </a:lnTo>
                    <a:close/>
                    <a:moveTo>
                      <a:pt x="22531" y="8513"/>
                    </a:moveTo>
                    <a:cubicBezTo>
                      <a:pt x="30230" y="8513"/>
                      <a:pt x="36552" y="14756"/>
                      <a:pt x="36552" y="22539"/>
                    </a:cubicBezTo>
                    <a:cubicBezTo>
                      <a:pt x="36552" y="30241"/>
                      <a:pt x="30311" y="36565"/>
                      <a:pt x="22531" y="36565"/>
                    </a:cubicBezTo>
                    <a:cubicBezTo>
                      <a:pt x="14832" y="36565"/>
                      <a:pt x="8510" y="30322"/>
                      <a:pt x="8510" y="22539"/>
                    </a:cubicBezTo>
                    <a:cubicBezTo>
                      <a:pt x="8510" y="14837"/>
                      <a:pt x="14832" y="8513"/>
                      <a:pt x="22531" y="8513"/>
                    </a:cubicBezTo>
                    <a:lnTo>
                      <a:pt x="22531"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96" name="Google Shape;796;p48"/>
              <p:cNvSpPr/>
              <p:nvPr/>
            </p:nvSpPr>
            <p:spPr>
              <a:xfrm>
                <a:off x="3078913" y="3435437"/>
                <a:ext cx="211694" cy="291870"/>
              </a:xfrm>
              <a:custGeom>
                <a:rect b="b" l="l" r="r" t="t"/>
                <a:pathLst>
                  <a:path extrusionOk="0" h="291870" w="211694">
                    <a:moveTo>
                      <a:pt x="207399" y="150070"/>
                    </a:moveTo>
                    <a:cubicBezTo>
                      <a:pt x="209749" y="150070"/>
                      <a:pt x="211695" y="148124"/>
                      <a:pt x="211695" y="145773"/>
                    </a:cubicBezTo>
                    <a:cubicBezTo>
                      <a:pt x="211695" y="141395"/>
                      <a:pt x="211695" y="19458"/>
                      <a:pt x="211695" y="9567"/>
                    </a:cubicBezTo>
                    <a:cubicBezTo>
                      <a:pt x="211695" y="4297"/>
                      <a:pt x="207399" y="0"/>
                      <a:pt x="202131" y="0"/>
                    </a:cubicBezTo>
                    <a:lnTo>
                      <a:pt x="9563" y="0"/>
                    </a:lnTo>
                    <a:cubicBezTo>
                      <a:pt x="4295" y="0"/>
                      <a:pt x="0" y="4297"/>
                      <a:pt x="0" y="9567"/>
                    </a:cubicBezTo>
                    <a:lnTo>
                      <a:pt x="0" y="282304"/>
                    </a:lnTo>
                    <a:cubicBezTo>
                      <a:pt x="0" y="285628"/>
                      <a:pt x="1702" y="288708"/>
                      <a:pt x="4539" y="290411"/>
                    </a:cubicBezTo>
                    <a:cubicBezTo>
                      <a:pt x="7375" y="292195"/>
                      <a:pt x="10860" y="292276"/>
                      <a:pt x="13859" y="290816"/>
                    </a:cubicBezTo>
                    <a:lnTo>
                      <a:pt x="103740" y="245009"/>
                    </a:lnTo>
                    <a:cubicBezTo>
                      <a:pt x="105037" y="244360"/>
                      <a:pt x="106577" y="244360"/>
                      <a:pt x="107873" y="245009"/>
                    </a:cubicBezTo>
                    <a:lnTo>
                      <a:pt x="197754" y="290816"/>
                    </a:lnTo>
                    <a:cubicBezTo>
                      <a:pt x="199132" y="291546"/>
                      <a:pt x="200591" y="291870"/>
                      <a:pt x="202050" y="291870"/>
                    </a:cubicBezTo>
                    <a:cubicBezTo>
                      <a:pt x="203752" y="291870"/>
                      <a:pt x="205535" y="291384"/>
                      <a:pt x="206994" y="290492"/>
                    </a:cubicBezTo>
                    <a:cubicBezTo>
                      <a:pt x="209830" y="288708"/>
                      <a:pt x="211532" y="285709"/>
                      <a:pt x="211532" y="282384"/>
                    </a:cubicBezTo>
                    <a:lnTo>
                      <a:pt x="211532" y="165799"/>
                    </a:lnTo>
                    <a:cubicBezTo>
                      <a:pt x="211532" y="163447"/>
                      <a:pt x="209587" y="161502"/>
                      <a:pt x="207237" y="161502"/>
                    </a:cubicBezTo>
                    <a:cubicBezTo>
                      <a:pt x="204887" y="161502"/>
                      <a:pt x="202941" y="163447"/>
                      <a:pt x="202941" y="165799"/>
                    </a:cubicBezTo>
                    <a:lnTo>
                      <a:pt x="202941" y="282384"/>
                    </a:lnTo>
                    <a:cubicBezTo>
                      <a:pt x="202941" y="282871"/>
                      <a:pt x="202698" y="283114"/>
                      <a:pt x="202455" y="283195"/>
                    </a:cubicBezTo>
                    <a:cubicBezTo>
                      <a:pt x="202212" y="283358"/>
                      <a:pt x="201888" y="283438"/>
                      <a:pt x="201483" y="283195"/>
                    </a:cubicBezTo>
                    <a:lnTo>
                      <a:pt x="111602" y="237469"/>
                    </a:lnTo>
                    <a:cubicBezTo>
                      <a:pt x="107873" y="235604"/>
                      <a:pt x="103416" y="235604"/>
                      <a:pt x="99688" y="237469"/>
                    </a:cubicBezTo>
                    <a:lnTo>
                      <a:pt x="9807" y="283195"/>
                    </a:lnTo>
                    <a:cubicBezTo>
                      <a:pt x="9401" y="283438"/>
                      <a:pt x="9077" y="283276"/>
                      <a:pt x="8834" y="283195"/>
                    </a:cubicBezTo>
                    <a:cubicBezTo>
                      <a:pt x="8591" y="283033"/>
                      <a:pt x="8348" y="282790"/>
                      <a:pt x="8348" y="282384"/>
                    </a:cubicBezTo>
                    <a:lnTo>
                      <a:pt x="8348" y="35187"/>
                    </a:lnTo>
                    <a:lnTo>
                      <a:pt x="95635" y="35187"/>
                    </a:lnTo>
                    <a:cubicBezTo>
                      <a:pt x="97986" y="35187"/>
                      <a:pt x="99931" y="33241"/>
                      <a:pt x="99931" y="30890"/>
                    </a:cubicBezTo>
                    <a:cubicBezTo>
                      <a:pt x="99931" y="28538"/>
                      <a:pt x="97986" y="26593"/>
                      <a:pt x="95635" y="26593"/>
                    </a:cubicBezTo>
                    <a:lnTo>
                      <a:pt x="8348" y="26593"/>
                    </a:lnTo>
                    <a:lnTo>
                      <a:pt x="8348" y="9567"/>
                    </a:lnTo>
                    <a:cubicBezTo>
                      <a:pt x="8348" y="8999"/>
                      <a:pt x="8753" y="8594"/>
                      <a:pt x="9320" y="8594"/>
                    </a:cubicBezTo>
                    <a:lnTo>
                      <a:pt x="201888" y="8594"/>
                    </a:lnTo>
                    <a:cubicBezTo>
                      <a:pt x="202455" y="8594"/>
                      <a:pt x="202860" y="8999"/>
                      <a:pt x="202860" y="9567"/>
                    </a:cubicBezTo>
                    <a:lnTo>
                      <a:pt x="202860" y="26593"/>
                    </a:lnTo>
                    <a:lnTo>
                      <a:pt x="115573" y="26593"/>
                    </a:lnTo>
                    <a:cubicBezTo>
                      <a:pt x="113222" y="26593"/>
                      <a:pt x="111277" y="28538"/>
                      <a:pt x="111277" y="30890"/>
                    </a:cubicBezTo>
                    <a:cubicBezTo>
                      <a:pt x="111277" y="33241"/>
                      <a:pt x="113222" y="35187"/>
                      <a:pt x="115573" y="35187"/>
                    </a:cubicBezTo>
                    <a:lnTo>
                      <a:pt x="202860" y="35187"/>
                    </a:lnTo>
                    <a:lnTo>
                      <a:pt x="202860" y="145854"/>
                    </a:lnTo>
                    <a:cubicBezTo>
                      <a:pt x="203104" y="148124"/>
                      <a:pt x="205049" y="150070"/>
                      <a:pt x="207399" y="150070"/>
                    </a:cubicBezTo>
                    <a:lnTo>
                      <a:pt x="207399" y="1500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grpSp>
        <p:nvGrpSpPr>
          <p:cNvPr id="797" name="Google Shape;797;p48"/>
          <p:cNvGrpSpPr/>
          <p:nvPr/>
        </p:nvGrpSpPr>
        <p:grpSpPr>
          <a:xfrm>
            <a:off x="1681578" y="2092341"/>
            <a:ext cx="360513" cy="360538"/>
            <a:chOff x="3061893" y="2981174"/>
            <a:chExt cx="292174" cy="292194"/>
          </a:xfrm>
        </p:grpSpPr>
        <p:sp>
          <p:nvSpPr>
            <p:cNvPr id="798" name="Google Shape;798;p48"/>
            <p:cNvSpPr/>
            <p:nvPr/>
          </p:nvSpPr>
          <p:spPr>
            <a:xfrm>
              <a:off x="3093826" y="3013117"/>
              <a:ext cx="228390" cy="228469"/>
            </a:xfrm>
            <a:custGeom>
              <a:rect b="b" l="l" r="r" t="t"/>
              <a:pathLst>
                <a:path extrusionOk="0" h="228469" w="228390">
                  <a:moveTo>
                    <a:pt x="194918" y="33484"/>
                  </a:moveTo>
                  <a:cubicBezTo>
                    <a:pt x="192243" y="30808"/>
                    <a:pt x="189326" y="31214"/>
                    <a:pt x="186651" y="31214"/>
                  </a:cubicBezTo>
                  <a:cubicBezTo>
                    <a:pt x="176358" y="31457"/>
                    <a:pt x="166876" y="25052"/>
                    <a:pt x="163147" y="15485"/>
                  </a:cubicBezTo>
                  <a:cubicBezTo>
                    <a:pt x="162175" y="12972"/>
                    <a:pt x="161445" y="10216"/>
                    <a:pt x="157879" y="8756"/>
                  </a:cubicBezTo>
                  <a:cubicBezTo>
                    <a:pt x="154394" y="7297"/>
                    <a:pt x="151801" y="8756"/>
                    <a:pt x="149369" y="9810"/>
                  </a:cubicBezTo>
                  <a:cubicBezTo>
                    <a:pt x="139887" y="13945"/>
                    <a:pt x="128784" y="11756"/>
                    <a:pt x="121651" y="4297"/>
                  </a:cubicBezTo>
                  <a:cubicBezTo>
                    <a:pt x="119706" y="2351"/>
                    <a:pt x="118004" y="0"/>
                    <a:pt x="114195" y="0"/>
                  </a:cubicBezTo>
                  <a:cubicBezTo>
                    <a:pt x="110386" y="0"/>
                    <a:pt x="108684" y="2270"/>
                    <a:pt x="106739" y="4297"/>
                  </a:cubicBezTo>
                  <a:cubicBezTo>
                    <a:pt x="99607" y="11756"/>
                    <a:pt x="88422" y="13945"/>
                    <a:pt x="79021" y="9810"/>
                  </a:cubicBezTo>
                  <a:cubicBezTo>
                    <a:pt x="76589" y="8756"/>
                    <a:pt x="74077" y="7297"/>
                    <a:pt x="70511" y="8756"/>
                  </a:cubicBezTo>
                  <a:cubicBezTo>
                    <a:pt x="67026" y="10216"/>
                    <a:pt x="66215" y="13053"/>
                    <a:pt x="65243" y="15485"/>
                  </a:cubicBezTo>
                  <a:cubicBezTo>
                    <a:pt x="61434" y="25295"/>
                    <a:pt x="51789" y="31457"/>
                    <a:pt x="41739" y="31214"/>
                  </a:cubicBezTo>
                  <a:cubicBezTo>
                    <a:pt x="39146" y="31133"/>
                    <a:pt x="36147" y="30808"/>
                    <a:pt x="33472" y="33484"/>
                  </a:cubicBezTo>
                  <a:cubicBezTo>
                    <a:pt x="30798" y="36159"/>
                    <a:pt x="31203" y="39078"/>
                    <a:pt x="31203" y="41754"/>
                  </a:cubicBezTo>
                  <a:cubicBezTo>
                    <a:pt x="31365" y="52050"/>
                    <a:pt x="25043" y="61536"/>
                    <a:pt x="15480" y="65265"/>
                  </a:cubicBezTo>
                  <a:cubicBezTo>
                    <a:pt x="12967" y="66238"/>
                    <a:pt x="10212" y="66968"/>
                    <a:pt x="8753" y="70535"/>
                  </a:cubicBezTo>
                  <a:cubicBezTo>
                    <a:pt x="7294" y="74022"/>
                    <a:pt x="8753" y="76616"/>
                    <a:pt x="9807" y="79048"/>
                  </a:cubicBezTo>
                  <a:cubicBezTo>
                    <a:pt x="13940" y="88534"/>
                    <a:pt x="11752" y="99641"/>
                    <a:pt x="4295" y="106776"/>
                  </a:cubicBezTo>
                  <a:cubicBezTo>
                    <a:pt x="2350" y="108722"/>
                    <a:pt x="0" y="110424"/>
                    <a:pt x="0" y="114235"/>
                  </a:cubicBezTo>
                  <a:cubicBezTo>
                    <a:pt x="0" y="118045"/>
                    <a:pt x="2269" y="119829"/>
                    <a:pt x="4295" y="121694"/>
                  </a:cubicBezTo>
                  <a:cubicBezTo>
                    <a:pt x="11752" y="128828"/>
                    <a:pt x="13940" y="140017"/>
                    <a:pt x="9807" y="149421"/>
                  </a:cubicBezTo>
                  <a:cubicBezTo>
                    <a:pt x="8753" y="151854"/>
                    <a:pt x="7294" y="154367"/>
                    <a:pt x="8753" y="157934"/>
                  </a:cubicBezTo>
                  <a:cubicBezTo>
                    <a:pt x="10212" y="161421"/>
                    <a:pt x="13049" y="162231"/>
                    <a:pt x="15480" y="163204"/>
                  </a:cubicBezTo>
                  <a:cubicBezTo>
                    <a:pt x="25124" y="166934"/>
                    <a:pt x="31446" y="176419"/>
                    <a:pt x="31203" y="186716"/>
                  </a:cubicBezTo>
                  <a:cubicBezTo>
                    <a:pt x="31122" y="189472"/>
                    <a:pt x="30798" y="192310"/>
                    <a:pt x="33472" y="194986"/>
                  </a:cubicBezTo>
                  <a:cubicBezTo>
                    <a:pt x="36309" y="197823"/>
                    <a:pt x="39389" y="197256"/>
                    <a:pt x="42144" y="197256"/>
                  </a:cubicBezTo>
                  <a:cubicBezTo>
                    <a:pt x="52275" y="197256"/>
                    <a:pt x="61515" y="203579"/>
                    <a:pt x="65243" y="212984"/>
                  </a:cubicBezTo>
                  <a:cubicBezTo>
                    <a:pt x="66215" y="215417"/>
                    <a:pt x="66945" y="218254"/>
                    <a:pt x="70511" y="219714"/>
                  </a:cubicBezTo>
                  <a:cubicBezTo>
                    <a:pt x="73996" y="221173"/>
                    <a:pt x="76589" y="219714"/>
                    <a:pt x="79021" y="218660"/>
                  </a:cubicBezTo>
                  <a:cubicBezTo>
                    <a:pt x="88584" y="214525"/>
                    <a:pt x="99688" y="216876"/>
                    <a:pt x="106739" y="224173"/>
                  </a:cubicBezTo>
                  <a:cubicBezTo>
                    <a:pt x="108684" y="226118"/>
                    <a:pt x="110386" y="228470"/>
                    <a:pt x="114195" y="228470"/>
                  </a:cubicBezTo>
                  <a:cubicBezTo>
                    <a:pt x="116302" y="228470"/>
                    <a:pt x="118410" y="227578"/>
                    <a:pt x="119868" y="226037"/>
                  </a:cubicBezTo>
                  <a:lnTo>
                    <a:pt x="119949" y="225956"/>
                  </a:lnTo>
                  <a:cubicBezTo>
                    <a:pt x="128135" y="217443"/>
                    <a:pt x="140941" y="214930"/>
                    <a:pt x="151720" y="219632"/>
                  </a:cubicBezTo>
                  <a:cubicBezTo>
                    <a:pt x="151720" y="219632"/>
                    <a:pt x="151720" y="219632"/>
                    <a:pt x="151720" y="219632"/>
                  </a:cubicBezTo>
                  <a:cubicBezTo>
                    <a:pt x="153665" y="220524"/>
                    <a:pt x="155934" y="220524"/>
                    <a:pt x="157879" y="219714"/>
                  </a:cubicBezTo>
                  <a:cubicBezTo>
                    <a:pt x="161364" y="218254"/>
                    <a:pt x="162175" y="215417"/>
                    <a:pt x="163147" y="212984"/>
                  </a:cubicBezTo>
                  <a:cubicBezTo>
                    <a:pt x="166957" y="203174"/>
                    <a:pt x="176682" y="197012"/>
                    <a:pt x="186651" y="197256"/>
                  </a:cubicBezTo>
                  <a:cubicBezTo>
                    <a:pt x="189326" y="197337"/>
                    <a:pt x="192243" y="197661"/>
                    <a:pt x="194918" y="194986"/>
                  </a:cubicBezTo>
                  <a:cubicBezTo>
                    <a:pt x="197592" y="192310"/>
                    <a:pt x="197187" y="189391"/>
                    <a:pt x="197187" y="186716"/>
                  </a:cubicBezTo>
                  <a:cubicBezTo>
                    <a:pt x="197025" y="176419"/>
                    <a:pt x="203347" y="166934"/>
                    <a:pt x="212910" y="163204"/>
                  </a:cubicBezTo>
                  <a:cubicBezTo>
                    <a:pt x="215423" y="162231"/>
                    <a:pt x="218178" y="161501"/>
                    <a:pt x="219637" y="157934"/>
                  </a:cubicBezTo>
                  <a:cubicBezTo>
                    <a:pt x="221096" y="154448"/>
                    <a:pt x="219637" y="151854"/>
                    <a:pt x="218584" y="149421"/>
                  </a:cubicBezTo>
                  <a:cubicBezTo>
                    <a:pt x="214450" y="139936"/>
                    <a:pt x="216638" y="128828"/>
                    <a:pt x="224095" y="121694"/>
                  </a:cubicBezTo>
                  <a:cubicBezTo>
                    <a:pt x="226040" y="119829"/>
                    <a:pt x="228390" y="118045"/>
                    <a:pt x="228390" y="114235"/>
                  </a:cubicBezTo>
                  <a:cubicBezTo>
                    <a:pt x="228390" y="110424"/>
                    <a:pt x="226121" y="108641"/>
                    <a:pt x="224095" y="106776"/>
                  </a:cubicBezTo>
                  <a:cubicBezTo>
                    <a:pt x="216638" y="99641"/>
                    <a:pt x="214450" y="88453"/>
                    <a:pt x="218584" y="79048"/>
                  </a:cubicBezTo>
                  <a:cubicBezTo>
                    <a:pt x="219637" y="76616"/>
                    <a:pt x="221096" y="74103"/>
                    <a:pt x="219637" y="70535"/>
                  </a:cubicBezTo>
                  <a:cubicBezTo>
                    <a:pt x="218827" y="68589"/>
                    <a:pt x="217206" y="66968"/>
                    <a:pt x="215261" y="66238"/>
                  </a:cubicBezTo>
                  <a:cubicBezTo>
                    <a:pt x="204238" y="61941"/>
                    <a:pt x="197025" y="51077"/>
                    <a:pt x="197187" y="39321"/>
                  </a:cubicBezTo>
                  <a:cubicBezTo>
                    <a:pt x="197187" y="39321"/>
                    <a:pt x="197187" y="39240"/>
                    <a:pt x="197187" y="39240"/>
                  </a:cubicBezTo>
                  <a:cubicBezTo>
                    <a:pt x="197268" y="37051"/>
                    <a:pt x="196458" y="34943"/>
                    <a:pt x="194918" y="33484"/>
                  </a:cubicBezTo>
                  <a:lnTo>
                    <a:pt x="194918" y="33484"/>
                  </a:lnTo>
                  <a:close/>
                  <a:moveTo>
                    <a:pt x="211532" y="73940"/>
                  </a:moveTo>
                  <a:lnTo>
                    <a:pt x="210803" y="75643"/>
                  </a:lnTo>
                  <a:cubicBezTo>
                    <a:pt x="205211" y="88372"/>
                    <a:pt x="208210" y="103371"/>
                    <a:pt x="218178" y="113019"/>
                  </a:cubicBezTo>
                  <a:lnTo>
                    <a:pt x="219556" y="114235"/>
                  </a:lnTo>
                  <a:lnTo>
                    <a:pt x="218178" y="115532"/>
                  </a:lnTo>
                  <a:cubicBezTo>
                    <a:pt x="208210" y="125180"/>
                    <a:pt x="205211" y="140179"/>
                    <a:pt x="210803" y="152908"/>
                  </a:cubicBezTo>
                  <a:lnTo>
                    <a:pt x="211532" y="154610"/>
                  </a:lnTo>
                  <a:lnTo>
                    <a:pt x="209830" y="155259"/>
                  </a:lnTo>
                  <a:cubicBezTo>
                    <a:pt x="196944" y="160285"/>
                    <a:pt x="188434" y="173014"/>
                    <a:pt x="188677" y="186878"/>
                  </a:cubicBezTo>
                  <a:lnTo>
                    <a:pt x="188677" y="188743"/>
                  </a:lnTo>
                  <a:cubicBezTo>
                    <a:pt x="186894" y="188743"/>
                    <a:pt x="186651" y="188662"/>
                    <a:pt x="186165" y="188662"/>
                  </a:cubicBezTo>
                  <a:cubicBezTo>
                    <a:pt x="172549" y="188662"/>
                    <a:pt x="160149" y="197094"/>
                    <a:pt x="155124" y="209822"/>
                  </a:cubicBezTo>
                  <a:lnTo>
                    <a:pt x="154475" y="211525"/>
                  </a:lnTo>
                  <a:cubicBezTo>
                    <a:pt x="140697" y="205850"/>
                    <a:pt x="124650" y="209012"/>
                    <a:pt x="114195" y="219551"/>
                  </a:cubicBezTo>
                  <a:lnTo>
                    <a:pt x="112898" y="218173"/>
                  </a:lnTo>
                  <a:cubicBezTo>
                    <a:pt x="103416" y="208363"/>
                    <a:pt x="88503" y="205120"/>
                    <a:pt x="75536" y="210795"/>
                  </a:cubicBezTo>
                  <a:lnTo>
                    <a:pt x="73834" y="211525"/>
                  </a:lnTo>
                  <a:lnTo>
                    <a:pt x="73185" y="209822"/>
                  </a:lnTo>
                  <a:cubicBezTo>
                    <a:pt x="68079" y="196769"/>
                    <a:pt x="55274" y="188418"/>
                    <a:pt x="41577" y="188662"/>
                  </a:cubicBezTo>
                  <a:lnTo>
                    <a:pt x="39713" y="188662"/>
                  </a:lnTo>
                  <a:lnTo>
                    <a:pt x="39713" y="186797"/>
                  </a:lnTo>
                  <a:cubicBezTo>
                    <a:pt x="39956" y="172933"/>
                    <a:pt x="31446" y="160204"/>
                    <a:pt x="18560" y="155178"/>
                  </a:cubicBezTo>
                  <a:lnTo>
                    <a:pt x="16858" y="154529"/>
                  </a:lnTo>
                  <a:lnTo>
                    <a:pt x="17587" y="152827"/>
                  </a:lnTo>
                  <a:cubicBezTo>
                    <a:pt x="23179" y="140098"/>
                    <a:pt x="20181" y="125099"/>
                    <a:pt x="10212" y="115451"/>
                  </a:cubicBezTo>
                  <a:lnTo>
                    <a:pt x="8834" y="114235"/>
                  </a:lnTo>
                  <a:lnTo>
                    <a:pt x="10212" y="112938"/>
                  </a:lnTo>
                  <a:cubicBezTo>
                    <a:pt x="20181" y="103290"/>
                    <a:pt x="23179" y="88291"/>
                    <a:pt x="17587" y="75562"/>
                  </a:cubicBezTo>
                  <a:lnTo>
                    <a:pt x="16858" y="73859"/>
                  </a:lnTo>
                  <a:lnTo>
                    <a:pt x="18560" y="73211"/>
                  </a:lnTo>
                  <a:cubicBezTo>
                    <a:pt x="31446" y="68184"/>
                    <a:pt x="39956" y="55455"/>
                    <a:pt x="39713" y="41592"/>
                  </a:cubicBezTo>
                  <a:lnTo>
                    <a:pt x="39713" y="39727"/>
                  </a:lnTo>
                  <a:lnTo>
                    <a:pt x="41577" y="39727"/>
                  </a:lnTo>
                  <a:cubicBezTo>
                    <a:pt x="55436" y="39970"/>
                    <a:pt x="68160" y="31457"/>
                    <a:pt x="73185" y="18566"/>
                  </a:cubicBezTo>
                  <a:lnTo>
                    <a:pt x="73834" y="16864"/>
                  </a:lnTo>
                  <a:lnTo>
                    <a:pt x="75536" y="17593"/>
                  </a:lnTo>
                  <a:cubicBezTo>
                    <a:pt x="88260" y="23187"/>
                    <a:pt x="103254" y="20188"/>
                    <a:pt x="112898" y="10216"/>
                  </a:cubicBezTo>
                  <a:lnTo>
                    <a:pt x="114195" y="8837"/>
                  </a:lnTo>
                  <a:lnTo>
                    <a:pt x="115492" y="10216"/>
                  </a:lnTo>
                  <a:cubicBezTo>
                    <a:pt x="125136" y="20188"/>
                    <a:pt x="140130" y="23187"/>
                    <a:pt x="152855" y="17593"/>
                  </a:cubicBezTo>
                  <a:lnTo>
                    <a:pt x="154556" y="16864"/>
                  </a:lnTo>
                  <a:lnTo>
                    <a:pt x="155205" y="18566"/>
                  </a:lnTo>
                  <a:cubicBezTo>
                    <a:pt x="160230" y="31538"/>
                    <a:pt x="172954" y="40051"/>
                    <a:pt x="186813" y="39727"/>
                  </a:cubicBezTo>
                  <a:lnTo>
                    <a:pt x="188677" y="39727"/>
                  </a:lnTo>
                  <a:cubicBezTo>
                    <a:pt x="188677" y="54645"/>
                    <a:pt x="197754" y="68184"/>
                    <a:pt x="211532" y="73940"/>
                  </a:cubicBezTo>
                  <a:lnTo>
                    <a:pt x="211532" y="7394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799" name="Google Shape;799;p48"/>
            <p:cNvSpPr/>
            <p:nvPr/>
          </p:nvSpPr>
          <p:spPr>
            <a:xfrm>
              <a:off x="3129729" y="3095246"/>
              <a:ext cx="21801" cy="68751"/>
            </a:xfrm>
            <a:custGeom>
              <a:rect b="b" l="l" r="r" t="t"/>
              <a:pathLst>
                <a:path extrusionOk="0" h="68751" w="21801">
                  <a:moveTo>
                    <a:pt x="17506" y="0"/>
                  </a:moveTo>
                  <a:lnTo>
                    <a:pt x="4295" y="0"/>
                  </a:lnTo>
                  <a:cubicBezTo>
                    <a:pt x="1945" y="0"/>
                    <a:pt x="0" y="1946"/>
                    <a:pt x="0" y="4297"/>
                  </a:cubicBezTo>
                  <a:cubicBezTo>
                    <a:pt x="0" y="6648"/>
                    <a:pt x="1945" y="8594"/>
                    <a:pt x="4295" y="8594"/>
                  </a:cubicBezTo>
                  <a:lnTo>
                    <a:pt x="13211" y="8594"/>
                  </a:lnTo>
                  <a:lnTo>
                    <a:pt x="13211" y="64455"/>
                  </a:lnTo>
                  <a:cubicBezTo>
                    <a:pt x="13211" y="66806"/>
                    <a:pt x="15156" y="68752"/>
                    <a:pt x="17506" y="68752"/>
                  </a:cubicBezTo>
                  <a:cubicBezTo>
                    <a:pt x="19856" y="68752"/>
                    <a:pt x="21802" y="66806"/>
                    <a:pt x="21802" y="64455"/>
                  </a:cubicBezTo>
                  <a:lnTo>
                    <a:pt x="21802" y="4297"/>
                  </a:lnTo>
                  <a:cubicBezTo>
                    <a:pt x="21802" y="1946"/>
                    <a:pt x="19856" y="0"/>
                    <a:pt x="17506" y="0"/>
                  </a:cubicBezTo>
                  <a:lnTo>
                    <a:pt x="1750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00" name="Google Shape;800;p48"/>
            <p:cNvSpPr/>
            <p:nvPr/>
          </p:nvSpPr>
          <p:spPr>
            <a:xfrm>
              <a:off x="3159867" y="3095246"/>
              <a:ext cx="44507" cy="68832"/>
            </a:xfrm>
            <a:custGeom>
              <a:rect b="b" l="l" r="r" t="t"/>
              <a:pathLst>
                <a:path extrusionOk="0" h="68832" w="44507">
                  <a:moveTo>
                    <a:pt x="21976" y="23755"/>
                  </a:moveTo>
                  <a:cubicBezTo>
                    <a:pt x="19869" y="23755"/>
                    <a:pt x="17356" y="24079"/>
                    <a:pt x="14844" y="24728"/>
                  </a:cubicBezTo>
                  <a:lnTo>
                    <a:pt x="17194" y="8594"/>
                  </a:lnTo>
                  <a:lnTo>
                    <a:pt x="34133" y="8594"/>
                  </a:lnTo>
                  <a:cubicBezTo>
                    <a:pt x="36483" y="8594"/>
                    <a:pt x="38429" y="6648"/>
                    <a:pt x="38429" y="4297"/>
                  </a:cubicBezTo>
                  <a:cubicBezTo>
                    <a:pt x="38429" y="1946"/>
                    <a:pt x="36483" y="0"/>
                    <a:pt x="34133" y="0"/>
                  </a:cubicBezTo>
                  <a:lnTo>
                    <a:pt x="13547" y="0"/>
                  </a:lnTo>
                  <a:cubicBezTo>
                    <a:pt x="11440" y="0"/>
                    <a:pt x="9657" y="1540"/>
                    <a:pt x="9333" y="3648"/>
                  </a:cubicBezTo>
                  <a:lnTo>
                    <a:pt x="5361" y="31133"/>
                  </a:lnTo>
                  <a:cubicBezTo>
                    <a:pt x="5118" y="32835"/>
                    <a:pt x="5929" y="34538"/>
                    <a:pt x="7388" y="35430"/>
                  </a:cubicBezTo>
                  <a:cubicBezTo>
                    <a:pt x="8846" y="36321"/>
                    <a:pt x="10792" y="36159"/>
                    <a:pt x="12169" y="35187"/>
                  </a:cubicBezTo>
                  <a:cubicBezTo>
                    <a:pt x="14277" y="33565"/>
                    <a:pt x="18491" y="32349"/>
                    <a:pt x="22057" y="32349"/>
                  </a:cubicBezTo>
                  <a:cubicBezTo>
                    <a:pt x="29756" y="32349"/>
                    <a:pt x="35997" y="38592"/>
                    <a:pt x="35997" y="46294"/>
                  </a:cubicBezTo>
                  <a:cubicBezTo>
                    <a:pt x="35997" y="53996"/>
                    <a:pt x="29756" y="60239"/>
                    <a:pt x="22057" y="60239"/>
                  </a:cubicBezTo>
                  <a:cubicBezTo>
                    <a:pt x="15492" y="60239"/>
                    <a:pt x="9738" y="55536"/>
                    <a:pt x="8441" y="49131"/>
                  </a:cubicBezTo>
                  <a:cubicBezTo>
                    <a:pt x="7955" y="46780"/>
                    <a:pt x="5686" y="45321"/>
                    <a:pt x="3416" y="45807"/>
                  </a:cubicBezTo>
                  <a:cubicBezTo>
                    <a:pt x="1066" y="46294"/>
                    <a:pt x="-393" y="48564"/>
                    <a:pt x="93" y="50834"/>
                  </a:cubicBezTo>
                  <a:cubicBezTo>
                    <a:pt x="2201" y="61212"/>
                    <a:pt x="11440" y="68833"/>
                    <a:pt x="22057" y="68833"/>
                  </a:cubicBezTo>
                  <a:cubicBezTo>
                    <a:pt x="34457" y="68833"/>
                    <a:pt x="44507" y="58779"/>
                    <a:pt x="44507" y="46375"/>
                  </a:cubicBezTo>
                  <a:cubicBezTo>
                    <a:pt x="44507" y="33970"/>
                    <a:pt x="34376" y="23755"/>
                    <a:pt x="21976" y="23755"/>
                  </a:cubicBezTo>
                  <a:lnTo>
                    <a:pt x="21976" y="237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01" name="Google Shape;801;p48"/>
            <p:cNvSpPr/>
            <p:nvPr/>
          </p:nvSpPr>
          <p:spPr>
            <a:xfrm>
              <a:off x="3232411" y="3093377"/>
              <a:ext cx="35218" cy="72410"/>
            </a:xfrm>
            <a:custGeom>
              <a:rect b="b" l="l" r="r" t="t"/>
              <a:pathLst>
                <a:path extrusionOk="0" h="72410" w="35218">
                  <a:moveTo>
                    <a:pt x="32586" y="329"/>
                  </a:moveTo>
                  <a:cubicBezTo>
                    <a:pt x="30398" y="-563"/>
                    <a:pt x="27885" y="410"/>
                    <a:pt x="26994" y="2600"/>
                  </a:cubicBezTo>
                  <a:lnTo>
                    <a:pt x="329" y="66487"/>
                  </a:lnTo>
                  <a:cubicBezTo>
                    <a:pt x="-562" y="68676"/>
                    <a:pt x="410" y="71189"/>
                    <a:pt x="2599" y="72081"/>
                  </a:cubicBezTo>
                  <a:cubicBezTo>
                    <a:pt x="4787" y="72973"/>
                    <a:pt x="7299" y="72000"/>
                    <a:pt x="8191" y="69811"/>
                  </a:cubicBezTo>
                  <a:lnTo>
                    <a:pt x="34855" y="5924"/>
                  </a:lnTo>
                  <a:cubicBezTo>
                    <a:pt x="35828" y="3734"/>
                    <a:pt x="34774" y="1221"/>
                    <a:pt x="32586" y="329"/>
                  </a:cubicBezTo>
                  <a:lnTo>
                    <a:pt x="32586" y="3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02" name="Google Shape;802;p48"/>
            <p:cNvSpPr/>
            <p:nvPr/>
          </p:nvSpPr>
          <p:spPr>
            <a:xfrm>
              <a:off x="3254461" y="3132946"/>
              <a:ext cx="31771" cy="35510"/>
            </a:xfrm>
            <a:custGeom>
              <a:rect b="b" l="l" r="r" t="t"/>
              <a:pathLst>
                <a:path extrusionOk="0" h="35510" w="31771">
                  <a:moveTo>
                    <a:pt x="15885" y="0"/>
                  </a:moveTo>
                  <a:cubicBezTo>
                    <a:pt x="7132" y="0"/>
                    <a:pt x="0" y="7945"/>
                    <a:pt x="0" y="17755"/>
                  </a:cubicBezTo>
                  <a:cubicBezTo>
                    <a:pt x="0" y="27565"/>
                    <a:pt x="7132" y="35511"/>
                    <a:pt x="15885" y="35511"/>
                  </a:cubicBezTo>
                  <a:cubicBezTo>
                    <a:pt x="24638" y="35511"/>
                    <a:pt x="31770" y="27565"/>
                    <a:pt x="31770" y="17755"/>
                  </a:cubicBezTo>
                  <a:cubicBezTo>
                    <a:pt x="31852" y="7945"/>
                    <a:pt x="24719" y="0"/>
                    <a:pt x="15885" y="0"/>
                  </a:cubicBezTo>
                  <a:lnTo>
                    <a:pt x="15885" y="0"/>
                  </a:lnTo>
                  <a:close/>
                  <a:moveTo>
                    <a:pt x="15885" y="26998"/>
                  </a:moveTo>
                  <a:cubicBezTo>
                    <a:pt x="11833" y="26998"/>
                    <a:pt x="8510" y="22863"/>
                    <a:pt x="8510" y="17755"/>
                  </a:cubicBezTo>
                  <a:cubicBezTo>
                    <a:pt x="8510" y="12648"/>
                    <a:pt x="11833" y="8513"/>
                    <a:pt x="15885" y="8513"/>
                  </a:cubicBezTo>
                  <a:cubicBezTo>
                    <a:pt x="19938" y="8513"/>
                    <a:pt x="23261" y="12648"/>
                    <a:pt x="23261" y="17755"/>
                  </a:cubicBezTo>
                  <a:cubicBezTo>
                    <a:pt x="23261" y="22863"/>
                    <a:pt x="19938" y="26998"/>
                    <a:pt x="15885" y="26998"/>
                  </a:cubicBezTo>
                  <a:lnTo>
                    <a:pt x="15885" y="2699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03" name="Google Shape;803;p48"/>
            <p:cNvSpPr/>
            <p:nvPr/>
          </p:nvSpPr>
          <p:spPr>
            <a:xfrm>
              <a:off x="3213775" y="3090706"/>
              <a:ext cx="31770" cy="35511"/>
            </a:xfrm>
            <a:custGeom>
              <a:rect b="b" l="l" r="r" t="t"/>
              <a:pathLst>
                <a:path extrusionOk="0" h="35511" w="31770">
                  <a:moveTo>
                    <a:pt x="31770" y="17755"/>
                  </a:moveTo>
                  <a:cubicBezTo>
                    <a:pt x="31770" y="7945"/>
                    <a:pt x="24638" y="0"/>
                    <a:pt x="15885" y="0"/>
                  </a:cubicBezTo>
                  <a:cubicBezTo>
                    <a:pt x="7132" y="0"/>
                    <a:pt x="0" y="7945"/>
                    <a:pt x="0" y="17755"/>
                  </a:cubicBezTo>
                  <a:cubicBezTo>
                    <a:pt x="0" y="27565"/>
                    <a:pt x="7132" y="35511"/>
                    <a:pt x="15885" y="35511"/>
                  </a:cubicBezTo>
                  <a:cubicBezTo>
                    <a:pt x="24638" y="35592"/>
                    <a:pt x="31770" y="27565"/>
                    <a:pt x="31770" y="17755"/>
                  </a:cubicBezTo>
                  <a:lnTo>
                    <a:pt x="31770" y="17755"/>
                  </a:lnTo>
                  <a:close/>
                  <a:moveTo>
                    <a:pt x="15885" y="26998"/>
                  </a:moveTo>
                  <a:cubicBezTo>
                    <a:pt x="11833" y="26998"/>
                    <a:pt x="8510" y="22863"/>
                    <a:pt x="8510" y="17755"/>
                  </a:cubicBezTo>
                  <a:cubicBezTo>
                    <a:pt x="8510" y="12648"/>
                    <a:pt x="11833" y="8513"/>
                    <a:pt x="15885" y="8513"/>
                  </a:cubicBezTo>
                  <a:cubicBezTo>
                    <a:pt x="19937" y="8513"/>
                    <a:pt x="23260" y="12648"/>
                    <a:pt x="23260" y="17755"/>
                  </a:cubicBezTo>
                  <a:cubicBezTo>
                    <a:pt x="23260" y="22863"/>
                    <a:pt x="19937" y="26998"/>
                    <a:pt x="15885" y="26998"/>
                  </a:cubicBezTo>
                  <a:lnTo>
                    <a:pt x="15885" y="2699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04" name="Google Shape;804;p48"/>
            <p:cNvSpPr/>
            <p:nvPr/>
          </p:nvSpPr>
          <p:spPr>
            <a:xfrm>
              <a:off x="3223997" y="3017028"/>
              <a:ext cx="130070" cy="246206"/>
            </a:xfrm>
            <a:custGeom>
              <a:rect b="b" l="l" r="r" t="t"/>
              <a:pathLst>
                <a:path extrusionOk="0" h="246206" w="130070">
                  <a:moveTo>
                    <a:pt x="109809" y="86407"/>
                  </a:moveTo>
                  <a:cubicBezTo>
                    <a:pt x="109241" y="85840"/>
                    <a:pt x="109079" y="84948"/>
                    <a:pt x="109403" y="84218"/>
                  </a:cubicBezTo>
                  <a:lnTo>
                    <a:pt x="118805" y="62733"/>
                  </a:lnTo>
                  <a:cubicBezTo>
                    <a:pt x="119940" y="60058"/>
                    <a:pt x="120021" y="57139"/>
                    <a:pt x="118886" y="54464"/>
                  </a:cubicBezTo>
                  <a:cubicBezTo>
                    <a:pt x="117751" y="51788"/>
                    <a:pt x="115725" y="49761"/>
                    <a:pt x="112970" y="48707"/>
                  </a:cubicBezTo>
                  <a:lnTo>
                    <a:pt x="91087" y="40113"/>
                  </a:lnTo>
                  <a:cubicBezTo>
                    <a:pt x="90357" y="39789"/>
                    <a:pt x="89790" y="39059"/>
                    <a:pt x="89871" y="38249"/>
                  </a:cubicBezTo>
                  <a:lnTo>
                    <a:pt x="90276" y="14737"/>
                  </a:lnTo>
                  <a:cubicBezTo>
                    <a:pt x="90357" y="11818"/>
                    <a:pt x="89223" y="9143"/>
                    <a:pt x="87197" y="7116"/>
                  </a:cubicBezTo>
                  <a:cubicBezTo>
                    <a:pt x="85170" y="5089"/>
                    <a:pt x="82415" y="3954"/>
                    <a:pt x="79578" y="4035"/>
                  </a:cubicBezTo>
                  <a:lnTo>
                    <a:pt x="56075" y="4440"/>
                  </a:lnTo>
                  <a:cubicBezTo>
                    <a:pt x="56075" y="4440"/>
                    <a:pt x="56075" y="4440"/>
                    <a:pt x="56075" y="4440"/>
                  </a:cubicBezTo>
                  <a:cubicBezTo>
                    <a:pt x="55264" y="4440"/>
                    <a:pt x="54535" y="3954"/>
                    <a:pt x="54210" y="3224"/>
                  </a:cubicBezTo>
                  <a:lnTo>
                    <a:pt x="54048" y="2738"/>
                  </a:lnTo>
                  <a:cubicBezTo>
                    <a:pt x="53157" y="549"/>
                    <a:pt x="50725" y="-586"/>
                    <a:pt x="48537" y="306"/>
                  </a:cubicBezTo>
                  <a:cubicBezTo>
                    <a:pt x="46349" y="1197"/>
                    <a:pt x="45214" y="3630"/>
                    <a:pt x="46106" y="5819"/>
                  </a:cubicBezTo>
                  <a:lnTo>
                    <a:pt x="46268" y="6305"/>
                  </a:lnTo>
                  <a:cubicBezTo>
                    <a:pt x="47889" y="10359"/>
                    <a:pt x="51860" y="13116"/>
                    <a:pt x="56237" y="13034"/>
                  </a:cubicBezTo>
                  <a:lnTo>
                    <a:pt x="79740" y="12629"/>
                  </a:lnTo>
                  <a:cubicBezTo>
                    <a:pt x="79740" y="12629"/>
                    <a:pt x="79740" y="12629"/>
                    <a:pt x="79740" y="12629"/>
                  </a:cubicBezTo>
                  <a:cubicBezTo>
                    <a:pt x="80470" y="12629"/>
                    <a:pt x="80956" y="12953"/>
                    <a:pt x="81118" y="13196"/>
                  </a:cubicBezTo>
                  <a:cubicBezTo>
                    <a:pt x="81361" y="13440"/>
                    <a:pt x="81685" y="13926"/>
                    <a:pt x="81685" y="14656"/>
                  </a:cubicBezTo>
                  <a:lnTo>
                    <a:pt x="81280" y="38168"/>
                  </a:lnTo>
                  <a:cubicBezTo>
                    <a:pt x="81199" y="42546"/>
                    <a:pt x="83874" y="46600"/>
                    <a:pt x="88007" y="48140"/>
                  </a:cubicBezTo>
                  <a:lnTo>
                    <a:pt x="109890" y="56734"/>
                  </a:lnTo>
                  <a:cubicBezTo>
                    <a:pt x="110538" y="56977"/>
                    <a:pt x="110862" y="57545"/>
                    <a:pt x="111024" y="57788"/>
                  </a:cubicBezTo>
                  <a:cubicBezTo>
                    <a:pt x="111105" y="58112"/>
                    <a:pt x="111267" y="58680"/>
                    <a:pt x="111024" y="59328"/>
                  </a:cubicBezTo>
                  <a:lnTo>
                    <a:pt x="101623" y="80813"/>
                  </a:lnTo>
                  <a:cubicBezTo>
                    <a:pt x="99840" y="84867"/>
                    <a:pt x="100812" y="89569"/>
                    <a:pt x="103973" y="92569"/>
                  </a:cubicBezTo>
                  <a:lnTo>
                    <a:pt x="120912" y="108865"/>
                  </a:lnTo>
                  <a:cubicBezTo>
                    <a:pt x="121479" y="109352"/>
                    <a:pt x="121479" y="110000"/>
                    <a:pt x="121479" y="110324"/>
                  </a:cubicBezTo>
                  <a:cubicBezTo>
                    <a:pt x="121479" y="110649"/>
                    <a:pt x="121398" y="111216"/>
                    <a:pt x="120912" y="111784"/>
                  </a:cubicBezTo>
                  <a:lnTo>
                    <a:pt x="103973" y="128080"/>
                  </a:lnTo>
                  <a:cubicBezTo>
                    <a:pt x="100812" y="131161"/>
                    <a:pt x="99840" y="135863"/>
                    <a:pt x="101623" y="139836"/>
                  </a:cubicBezTo>
                  <a:lnTo>
                    <a:pt x="111024" y="161321"/>
                  </a:lnTo>
                  <a:cubicBezTo>
                    <a:pt x="111349" y="161969"/>
                    <a:pt x="111186" y="162618"/>
                    <a:pt x="111024" y="162861"/>
                  </a:cubicBezTo>
                  <a:cubicBezTo>
                    <a:pt x="110862" y="163185"/>
                    <a:pt x="110619" y="163672"/>
                    <a:pt x="109890" y="163915"/>
                  </a:cubicBezTo>
                  <a:lnTo>
                    <a:pt x="88007" y="172509"/>
                  </a:lnTo>
                  <a:cubicBezTo>
                    <a:pt x="83955" y="174131"/>
                    <a:pt x="81280" y="178103"/>
                    <a:pt x="81361" y="182481"/>
                  </a:cubicBezTo>
                  <a:lnTo>
                    <a:pt x="81766" y="205993"/>
                  </a:lnTo>
                  <a:cubicBezTo>
                    <a:pt x="81766" y="206723"/>
                    <a:pt x="81442" y="207209"/>
                    <a:pt x="81199" y="207453"/>
                  </a:cubicBezTo>
                  <a:cubicBezTo>
                    <a:pt x="80956" y="207696"/>
                    <a:pt x="80470" y="208101"/>
                    <a:pt x="79740" y="208020"/>
                  </a:cubicBezTo>
                  <a:lnTo>
                    <a:pt x="56237" y="207615"/>
                  </a:lnTo>
                  <a:cubicBezTo>
                    <a:pt x="51860" y="207533"/>
                    <a:pt x="47808" y="210209"/>
                    <a:pt x="46268" y="214344"/>
                  </a:cubicBezTo>
                  <a:lnTo>
                    <a:pt x="37677" y="236234"/>
                  </a:lnTo>
                  <a:cubicBezTo>
                    <a:pt x="37434" y="236883"/>
                    <a:pt x="36866" y="237207"/>
                    <a:pt x="36623" y="237369"/>
                  </a:cubicBezTo>
                  <a:cubicBezTo>
                    <a:pt x="36299" y="237450"/>
                    <a:pt x="35732" y="237612"/>
                    <a:pt x="35083" y="237369"/>
                  </a:cubicBezTo>
                  <a:lnTo>
                    <a:pt x="13606" y="227965"/>
                  </a:lnTo>
                  <a:cubicBezTo>
                    <a:pt x="9554" y="226181"/>
                    <a:pt x="4853" y="227154"/>
                    <a:pt x="1854" y="230316"/>
                  </a:cubicBezTo>
                  <a:lnTo>
                    <a:pt x="1206" y="230964"/>
                  </a:lnTo>
                  <a:cubicBezTo>
                    <a:pt x="-415" y="232667"/>
                    <a:pt x="-415" y="235342"/>
                    <a:pt x="1287" y="237045"/>
                  </a:cubicBezTo>
                  <a:cubicBezTo>
                    <a:pt x="2989" y="238666"/>
                    <a:pt x="5663" y="238666"/>
                    <a:pt x="7365" y="236964"/>
                  </a:cubicBezTo>
                  <a:lnTo>
                    <a:pt x="8014" y="236315"/>
                  </a:lnTo>
                  <a:cubicBezTo>
                    <a:pt x="8581" y="235748"/>
                    <a:pt x="9473" y="235586"/>
                    <a:pt x="10202" y="235910"/>
                  </a:cubicBezTo>
                  <a:lnTo>
                    <a:pt x="31679" y="245314"/>
                  </a:lnTo>
                  <a:cubicBezTo>
                    <a:pt x="33057" y="245882"/>
                    <a:pt x="34435" y="246206"/>
                    <a:pt x="35894" y="246206"/>
                  </a:cubicBezTo>
                  <a:cubicBezTo>
                    <a:pt x="37272" y="246206"/>
                    <a:pt x="38649" y="245963"/>
                    <a:pt x="39946" y="245396"/>
                  </a:cubicBezTo>
                  <a:cubicBezTo>
                    <a:pt x="42621" y="244260"/>
                    <a:pt x="44647" y="242234"/>
                    <a:pt x="45701" y="239477"/>
                  </a:cubicBezTo>
                  <a:lnTo>
                    <a:pt x="54291" y="217587"/>
                  </a:lnTo>
                  <a:cubicBezTo>
                    <a:pt x="54616" y="216857"/>
                    <a:pt x="55345" y="216371"/>
                    <a:pt x="56156" y="216371"/>
                  </a:cubicBezTo>
                  <a:cubicBezTo>
                    <a:pt x="56156" y="216371"/>
                    <a:pt x="56156" y="216371"/>
                    <a:pt x="56156" y="216371"/>
                  </a:cubicBezTo>
                  <a:lnTo>
                    <a:pt x="79659" y="216776"/>
                  </a:lnTo>
                  <a:cubicBezTo>
                    <a:pt x="82577" y="216857"/>
                    <a:pt x="85251" y="215722"/>
                    <a:pt x="87278" y="213695"/>
                  </a:cubicBezTo>
                  <a:cubicBezTo>
                    <a:pt x="89304" y="211668"/>
                    <a:pt x="90438" y="208912"/>
                    <a:pt x="90357" y="206074"/>
                  </a:cubicBezTo>
                  <a:lnTo>
                    <a:pt x="89952" y="182562"/>
                  </a:lnTo>
                  <a:cubicBezTo>
                    <a:pt x="89952" y="181752"/>
                    <a:pt x="90438" y="181022"/>
                    <a:pt x="91168" y="180698"/>
                  </a:cubicBezTo>
                  <a:lnTo>
                    <a:pt x="113051" y="172104"/>
                  </a:lnTo>
                  <a:cubicBezTo>
                    <a:pt x="115725" y="171050"/>
                    <a:pt x="117832" y="169023"/>
                    <a:pt x="118967" y="166347"/>
                  </a:cubicBezTo>
                  <a:cubicBezTo>
                    <a:pt x="120102" y="163672"/>
                    <a:pt x="120021" y="160753"/>
                    <a:pt x="118886" y="158078"/>
                  </a:cubicBezTo>
                  <a:lnTo>
                    <a:pt x="109484" y="136593"/>
                  </a:lnTo>
                  <a:cubicBezTo>
                    <a:pt x="109160" y="135863"/>
                    <a:pt x="109322" y="134971"/>
                    <a:pt x="109890" y="134404"/>
                  </a:cubicBezTo>
                  <a:lnTo>
                    <a:pt x="126828" y="118108"/>
                  </a:lnTo>
                  <a:cubicBezTo>
                    <a:pt x="128936" y="116081"/>
                    <a:pt x="130070" y="113405"/>
                    <a:pt x="130070" y="110568"/>
                  </a:cubicBezTo>
                  <a:cubicBezTo>
                    <a:pt x="130070" y="107730"/>
                    <a:pt x="128936" y="104974"/>
                    <a:pt x="126828" y="103028"/>
                  </a:cubicBezTo>
                  <a:lnTo>
                    <a:pt x="109809" y="8640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05" name="Google Shape;805;p48"/>
            <p:cNvSpPr/>
            <p:nvPr/>
          </p:nvSpPr>
          <p:spPr>
            <a:xfrm>
              <a:off x="3061893" y="2981174"/>
              <a:ext cx="208758" cy="292194"/>
            </a:xfrm>
            <a:custGeom>
              <a:rect b="b" l="l" r="r" t="t"/>
              <a:pathLst>
                <a:path extrusionOk="0" h="292194" w="208758">
                  <a:moveTo>
                    <a:pt x="17182" y="207796"/>
                  </a:moveTo>
                  <a:lnTo>
                    <a:pt x="39065" y="216389"/>
                  </a:lnTo>
                  <a:cubicBezTo>
                    <a:pt x="39794" y="216714"/>
                    <a:pt x="40361" y="217443"/>
                    <a:pt x="40280" y="218254"/>
                  </a:cubicBezTo>
                  <a:lnTo>
                    <a:pt x="39875" y="241766"/>
                  </a:lnTo>
                  <a:cubicBezTo>
                    <a:pt x="39794" y="244685"/>
                    <a:pt x="40929" y="247360"/>
                    <a:pt x="42955" y="249387"/>
                  </a:cubicBezTo>
                  <a:cubicBezTo>
                    <a:pt x="44981" y="251414"/>
                    <a:pt x="47737" y="252549"/>
                    <a:pt x="50573" y="252468"/>
                  </a:cubicBezTo>
                  <a:lnTo>
                    <a:pt x="74077" y="252062"/>
                  </a:lnTo>
                  <a:cubicBezTo>
                    <a:pt x="74077" y="252062"/>
                    <a:pt x="74077" y="252062"/>
                    <a:pt x="74077" y="252062"/>
                  </a:cubicBezTo>
                  <a:cubicBezTo>
                    <a:pt x="74887" y="252062"/>
                    <a:pt x="75617" y="252549"/>
                    <a:pt x="75941" y="253279"/>
                  </a:cubicBezTo>
                  <a:lnTo>
                    <a:pt x="84532" y="275169"/>
                  </a:lnTo>
                  <a:cubicBezTo>
                    <a:pt x="85586" y="277844"/>
                    <a:pt x="87612" y="279952"/>
                    <a:pt x="90286" y="281087"/>
                  </a:cubicBezTo>
                  <a:cubicBezTo>
                    <a:pt x="92961" y="282222"/>
                    <a:pt x="95879" y="282141"/>
                    <a:pt x="98553" y="281006"/>
                  </a:cubicBezTo>
                  <a:lnTo>
                    <a:pt x="120030" y="271602"/>
                  </a:lnTo>
                  <a:cubicBezTo>
                    <a:pt x="120760" y="271277"/>
                    <a:pt x="121651" y="271440"/>
                    <a:pt x="122219" y="272007"/>
                  </a:cubicBezTo>
                  <a:lnTo>
                    <a:pt x="138509" y="288952"/>
                  </a:lnTo>
                  <a:cubicBezTo>
                    <a:pt x="140535" y="291060"/>
                    <a:pt x="143210" y="292195"/>
                    <a:pt x="146047" y="292195"/>
                  </a:cubicBezTo>
                  <a:cubicBezTo>
                    <a:pt x="148964" y="292195"/>
                    <a:pt x="151639" y="291060"/>
                    <a:pt x="153584" y="288952"/>
                  </a:cubicBezTo>
                  <a:lnTo>
                    <a:pt x="155448" y="287087"/>
                  </a:lnTo>
                  <a:cubicBezTo>
                    <a:pt x="157069" y="285384"/>
                    <a:pt x="157069" y="282709"/>
                    <a:pt x="155367" y="281006"/>
                  </a:cubicBezTo>
                  <a:cubicBezTo>
                    <a:pt x="153665" y="279385"/>
                    <a:pt x="150990" y="279385"/>
                    <a:pt x="149288" y="281087"/>
                  </a:cubicBezTo>
                  <a:lnTo>
                    <a:pt x="147424" y="282952"/>
                  </a:lnTo>
                  <a:cubicBezTo>
                    <a:pt x="146938" y="283520"/>
                    <a:pt x="146290" y="283520"/>
                    <a:pt x="145965" y="283520"/>
                  </a:cubicBezTo>
                  <a:cubicBezTo>
                    <a:pt x="145641" y="283520"/>
                    <a:pt x="145074" y="283438"/>
                    <a:pt x="144507" y="282952"/>
                  </a:cubicBezTo>
                  <a:lnTo>
                    <a:pt x="128216" y="266007"/>
                  </a:lnTo>
                  <a:cubicBezTo>
                    <a:pt x="125136" y="262846"/>
                    <a:pt x="120436" y="261872"/>
                    <a:pt x="116464" y="263656"/>
                  </a:cubicBezTo>
                  <a:lnTo>
                    <a:pt x="94987" y="273061"/>
                  </a:lnTo>
                  <a:cubicBezTo>
                    <a:pt x="94339" y="273385"/>
                    <a:pt x="93690" y="273223"/>
                    <a:pt x="93447" y="273061"/>
                  </a:cubicBezTo>
                  <a:cubicBezTo>
                    <a:pt x="93123" y="272980"/>
                    <a:pt x="92637" y="272656"/>
                    <a:pt x="92393" y="271926"/>
                  </a:cubicBezTo>
                  <a:lnTo>
                    <a:pt x="83802" y="250036"/>
                  </a:lnTo>
                  <a:cubicBezTo>
                    <a:pt x="82263" y="245982"/>
                    <a:pt x="78291" y="243306"/>
                    <a:pt x="73996" y="243306"/>
                  </a:cubicBezTo>
                  <a:cubicBezTo>
                    <a:pt x="73915" y="243306"/>
                    <a:pt x="73834" y="243306"/>
                    <a:pt x="73834" y="243306"/>
                  </a:cubicBezTo>
                  <a:lnTo>
                    <a:pt x="50330" y="243712"/>
                  </a:lnTo>
                  <a:cubicBezTo>
                    <a:pt x="50330" y="243712"/>
                    <a:pt x="50330" y="243712"/>
                    <a:pt x="50330" y="243712"/>
                  </a:cubicBezTo>
                  <a:cubicBezTo>
                    <a:pt x="49601" y="243712"/>
                    <a:pt x="49114" y="243387"/>
                    <a:pt x="48952" y="243144"/>
                  </a:cubicBezTo>
                  <a:cubicBezTo>
                    <a:pt x="48709" y="242901"/>
                    <a:pt x="48385" y="242414"/>
                    <a:pt x="48385" y="241685"/>
                  </a:cubicBezTo>
                  <a:lnTo>
                    <a:pt x="48790" y="218173"/>
                  </a:lnTo>
                  <a:cubicBezTo>
                    <a:pt x="48871" y="213795"/>
                    <a:pt x="46197" y="209741"/>
                    <a:pt x="42063" y="208201"/>
                  </a:cubicBezTo>
                  <a:lnTo>
                    <a:pt x="20181" y="199607"/>
                  </a:lnTo>
                  <a:cubicBezTo>
                    <a:pt x="19532" y="199364"/>
                    <a:pt x="19208" y="198796"/>
                    <a:pt x="19046" y="198553"/>
                  </a:cubicBezTo>
                  <a:cubicBezTo>
                    <a:pt x="18965" y="198229"/>
                    <a:pt x="18803" y="197661"/>
                    <a:pt x="19046" y="197012"/>
                  </a:cubicBezTo>
                  <a:lnTo>
                    <a:pt x="28447" y="175528"/>
                  </a:lnTo>
                  <a:cubicBezTo>
                    <a:pt x="30230" y="171555"/>
                    <a:pt x="29258" y="166772"/>
                    <a:pt x="26097" y="163772"/>
                  </a:cubicBezTo>
                  <a:lnTo>
                    <a:pt x="9158" y="147476"/>
                  </a:lnTo>
                  <a:cubicBezTo>
                    <a:pt x="8591" y="146989"/>
                    <a:pt x="8591" y="146340"/>
                    <a:pt x="8591" y="146016"/>
                  </a:cubicBezTo>
                  <a:cubicBezTo>
                    <a:pt x="8591" y="145692"/>
                    <a:pt x="8672" y="145124"/>
                    <a:pt x="9158" y="144557"/>
                  </a:cubicBezTo>
                  <a:lnTo>
                    <a:pt x="26097" y="128261"/>
                  </a:lnTo>
                  <a:cubicBezTo>
                    <a:pt x="29258" y="125180"/>
                    <a:pt x="30230" y="120477"/>
                    <a:pt x="28447" y="116505"/>
                  </a:cubicBezTo>
                  <a:lnTo>
                    <a:pt x="19046" y="95020"/>
                  </a:lnTo>
                  <a:cubicBezTo>
                    <a:pt x="18722" y="94371"/>
                    <a:pt x="18884" y="93804"/>
                    <a:pt x="19046" y="93480"/>
                  </a:cubicBezTo>
                  <a:cubicBezTo>
                    <a:pt x="19208" y="93155"/>
                    <a:pt x="19451" y="92669"/>
                    <a:pt x="20181" y="92426"/>
                  </a:cubicBezTo>
                  <a:lnTo>
                    <a:pt x="42063" y="83832"/>
                  </a:lnTo>
                  <a:cubicBezTo>
                    <a:pt x="46116" y="82210"/>
                    <a:pt x="48790" y="78237"/>
                    <a:pt x="48709" y="73859"/>
                  </a:cubicBezTo>
                  <a:lnTo>
                    <a:pt x="48304" y="50348"/>
                  </a:lnTo>
                  <a:cubicBezTo>
                    <a:pt x="48304" y="49618"/>
                    <a:pt x="48628" y="49131"/>
                    <a:pt x="48871" y="48888"/>
                  </a:cubicBezTo>
                  <a:cubicBezTo>
                    <a:pt x="49114" y="48645"/>
                    <a:pt x="49520" y="48321"/>
                    <a:pt x="50249" y="48321"/>
                  </a:cubicBezTo>
                  <a:cubicBezTo>
                    <a:pt x="50249" y="48321"/>
                    <a:pt x="50249" y="48321"/>
                    <a:pt x="50249" y="48321"/>
                  </a:cubicBezTo>
                  <a:lnTo>
                    <a:pt x="73753" y="48726"/>
                  </a:lnTo>
                  <a:cubicBezTo>
                    <a:pt x="78129" y="48807"/>
                    <a:pt x="82182" y="46132"/>
                    <a:pt x="83721" y="41997"/>
                  </a:cubicBezTo>
                  <a:lnTo>
                    <a:pt x="92312" y="20107"/>
                  </a:lnTo>
                  <a:cubicBezTo>
                    <a:pt x="92556" y="19458"/>
                    <a:pt x="93123" y="19134"/>
                    <a:pt x="93366" y="18972"/>
                  </a:cubicBezTo>
                  <a:cubicBezTo>
                    <a:pt x="93690" y="18809"/>
                    <a:pt x="94258" y="18728"/>
                    <a:pt x="94906" y="18972"/>
                  </a:cubicBezTo>
                  <a:lnTo>
                    <a:pt x="116383" y="28376"/>
                  </a:lnTo>
                  <a:cubicBezTo>
                    <a:pt x="120436" y="30160"/>
                    <a:pt x="125136" y="29187"/>
                    <a:pt x="128135" y="26025"/>
                  </a:cubicBezTo>
                  <a:lnTo>
                    <a:pt x="144426" y="9080"/>
                  </a:lnTo>
                  <a:cubicBezTo>
                    <a:pt x="144912" y="8513"/>
                    <a:pt x="145560" y="8513"/>
                    <a:pt x="145884" y="8513"/>
                  </a:cubicBezTo>
                  <a:cubicBezTo>
                    <a:pt x="146209" y="8513"/>
                    <a:pt x="146776" y="8594"/>
                    <a:pt x="147343" y="9080"/>
                  </a:cubicBezTo>
                  <a:lnTo>
                    <a:pt x="163634" y="26025"/>
                  </a:lnTo>
                  <a:cubicBezTo>
                    <a:pt x="166713" y="29187"/>
                    <a:pt x="171414" y="30160"/>
                    <a:pt x="175386" y="28376"/>
                  </a:cubicBezTo>
                  <a:lnTo>
                    <a:pt x="196863" y="18972"/>
                  </a:lnTo>
                  <a:cubicBezTo>
                    <a:pt x="197511" y="18647"/>
                    <a:pt x="198079" y="18809"/>
                    <a:pt x="198403" y="18972"/>
                  </a:cubicBezTo>
                  <a:cubicBezTo>
                    <a:pt x="198727" y="19053"/>
                    <a:pt x="199213" y="19377"/>
                    <a:pt x="199456" y="20107"/>
                  </a:cubicBezTo>
                  <a:lnTo>
                    <a:pt x="200510" y="22863"/>
                  </a:lnTo>
                  <a:cubicBezTo>
                    <a:pt x="201402" y="25052"/>
                    <a:pt x="203833" y="26187"/>
                    <a:pt x="206021" y="25295"/>
                  </a:cubicBezTo>
                  <a:cubicBezTo>
                    <a:pt x="208210" y="24404"/>
                    <a:pt x="209344" y="21971"/>
                    <a:pt x="208453" y="19782"/>
                  </a:cubicBezTo>
                  <a:lnTo>
                    <a:pt x="207399" y="17026"/>
                  </a:lnTo>
                  <a:cubicBezTo>
                    <a:pt x="206345" y="14350"/>
                    <a:pt x="204319" y="12242"/>
                    <a:pt x="201645" y="11107"/>
                  </a:cubicBezTo>
                  <a:cubicBezTo>
                    <a:pt x="198970" y="9972"/>
                    <a:pt x="196053" y="10053"/>
                    <a:pt x="193378" y="11188"/>
                  </a:cubicBezTo>
                  <a:lnTo>
                    <a:pt x="171900" y="20593"/>
                  </a:lnTo>
                  <a:cubicBezTo>
                    <a:pt x="171171" y="20917"/>
                    <a:pt x="170280" y="20755"/>
                    <a:pt x="169712" y="20188"/>
                  </a:cubicBezTo>
                  <a:lnTo>
                    <a:pt x="153422" y="3243"/>
                  </a:lnTo>
                  <a:cubicBezTo>
                    <a:pt x="151396" y="1135"/>
                    <a:pt x="148721" y="0"/>
                    <a:pt x="145884" y="0"/>
                  </a:cubicBezTo>
                  <a:cubicBezTo>
                    <a:pt x="143048" y="0"/>
                    <a:pt x="140292" y="1135"/>
                    <a:pt x="138347" y="3243"/>
                  </a:cubicBezTo>
                  <a:lnTo>
                    <a:pt x="122057" y="20188"/>
                  </a:lnTo>
                  <a:cubicBezTo>
                    <a:pt x="121489" y="20755"/>
                    <a:pt x="120598" y="20917"/>
                    <a:pt x="119868" y="20593"/>
                  </a:cubicBezTo>
                  <a:lnTo>
                    <a:pt x="98391" y="11188"/>
                  </a:lnTo>
                  <a:cubicBezTo>
                    <a:pt x="95716" y="10053"/>
                    <a:pt x="92799" y="9972"/>
                    <a:pt x="90124" y="11107"/>
                  </a:cubicBezTo>
                  <a:cubicBezTo>
                    <a:pt x="87450" y="12242"/>
                    <a:pt x="85423" y="14269"/>
                    <a:pt x="84370" y="17026"/>
                  </a:cubicBezTo>
                  <a:lnTo>
                    <a:pt x="75779" y="38916"/>
                  </a:lnTo>
                  <a:cubicBezTo>
                    <a:pt x="75455" y="39646"/>
                    <a:pt x="74725" y="40132"/>
                    <a:pt x="73915" y="40132"/>
                  </a:cubicBezTo>
                  <a:cubicBezTo>
                    <a:pt x="73915" y="40132"/>
                    <a:pt x="73915" y="40132"/>
                    <a:pt x="73915" y="40132"/>
                  </a:cubicBezTo>
                  <a:lnTo>
                    <a:pt x="50411" y="39727"/>
                  </a:lnTo>
                  <a:cubicBezTo>
                    <a:pt x="47494" y="39646"/>
                    <a:pt x="44819" y="40781"/>
                    <a:pt x="42793" y="42808"/>
                  </a:cubicBezTo>
                  <a:cubicBezTo>
                    <a:pt x="40767" y="44835"/>
                    <a:pt x="39632" y="47591"/>
                    <a:pt x="39713" y="50429"/>
                  </a:cubicBezTo>
                  <a:lnTo>
                    <a:pt x="40118" y="73940"/>
                  </a:lnTo>
                  <a:cubicBezTo>
                    <a:pt x="40118" y="74751"/>
                    <a:pt x="39632" y="75481"/>
                    <a:pt x="38903" y="75805"/>
                  </a:cubicBezTo>
                  <a:lnTo>
                    <a:pt x="17020" y="84399"/>
                  </a:lnTo>
                  <a:cubicBezTo>
                    <a:pt x="14345" y="85453"/>
                    <a:pt x="12238" y="87480"/>
                    <a:pt x="11103" y="90155"/>
                  </a:cubicBezTo>
                  <a:cubicBezTo>
                    <a:pt x="9969" y="92831"/>
                    <a:pt x="10050" y="95750"/>
                    <a:pt x="11185" y="98425"/>
                  </a:cubicBezTo>
                  <a:lnTo>
                    <a:pt x="20586" y="119910"/>
                  </a:lnTo>
                  <a:cubicBezTo>
                    <a:pt x="20910" y="120640"/>
                    <a:pt x="20748" y="121531"/>
                    <a:pt x="20181" y="122099"/>
                  </a:cubicBezTo>
                  <a:lnTo>
                    <a:pt x="3242" y="138395"/>
                  </a:lnTo>
                  <a:cubicBezTo>
                    <a:pt x="1135" y="140422"/>
                    <a:pt x="0" y="143097"/>
                    <a:pt x="0" y="145935"/>
                  </a:cubicBezTo>
                  <a:cubicBezTo>
                    <a:pt x="0" y="148773"/>
                    <a:pt x="1135" y="151529"/>
                    <a:pt x="3242" y="153475"/>
                  </a:cubicBezTo>
                  <a:lnTo>
                    <a:pt x="20181" y="169771"/>
                  </a:lnTo>
                  <a:cubicBezTo>
                    <a:pt x="20748" y="170339"/>
                    <a:pt x="20910" y="171231"/>
                    <a:pt x="20586" y="171960"/>
                  </a:cubicBezTo>
                  <a:lnTo>
                    <a:pt x="11185" y="193445"/>
                  </a:lnTo>
                  <a:cubicBezTo>
                    <a:pt x="10050" y="196121"/>
                    <a:pt x="9969" y="199039"/>
                    <a:pt x="11103" y="201715"/>
                  </a:cubicBezTo>
                  <a:cubicBezTo>
                    <a:pt x="12400" y="204715"/>
                    <a:pt x="14507" y="206741"/>
                    <a:pt x="17182" y="207796"/>
                  </a:cubicBezTo>
                  <a:lnTo>
                    <a:pt x="17182" y="2077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806" name="Google Shape;806;p48"/>
          <p:cNvGrpSpPr/>
          <p:nvPr/>
        </p:nvGrpSpPr>
        <p:grpSpPr>
          <a:xfrm>
            <a:off x="932250" y="3803301"/>
            <a:ext cx="261409" cy="360338"/>
            <a:chOff x="2454609" y="4367801"/>
            <a:chExt cx="211856" cy="292032"/>
          </a:xfrm>
        </p:grpSpPr>
        <p:sp>
          <p:nvSpPr>
            <p:cNvPr id="807" name="Google Shape;807;p48"/>
            <p:cNvSpPr/>
            <p:nvPr/>
          </p:nvSpPr>
          <p:spPr>
            <a:xfrm>
              <a:off x="2556322" y="4535870"/>
              <a:ext cx="27069" cy="45158"/>
            </a:xfrm>
            <a:custGeom>
              <a:rect b="b" l="l" r="r" t="t"/>
              <a:pathLst>
                <a:path extrusionOk="0" h="45158" w="27069">
                  <a:moveTo>
                    <a:pt x="22774" y="8594"/>
                  </a:moveTo>
                  <a:cubicBezTo>
                    <a:pt x="25125" y="8594"/>
                    <a:pt x="27070" y="6648"/>
                    <a:pt x="27070" y="4297"/>
                  </a:cubicBezTo>
                  <a:cubicBezTo>
                    <a:pt x="27070" y="1946"/>
                    <a:pt x="25125" y="0"/>
                    <a:pt x="22774" y="0"/>
                  </a:cubicBezTo>
                  <a:lnTo>
                    <a:pt x="4296" y="0"/>
                  </a:lnTo>
                  <a:cubicBezTo>
                    <a:pt x="1945" y="0"/>
                    <a:pt x="0" y="1946"/>
                    <a:pt x="0" y="4297"/>
                  </a:cubicBezTo>
                  <a:lnTo>
                    <a:pt x="0" y="40862"/>
                  </a:lnTo>
                  <a:cubicBezTo>
                    <a:pt x="0" y="43213"/>
                    <a:pt x="1945" y="45159"/>
                    <a:pt x="4296" y="45159"/>
                  </a:cubicBezTo>
                  <a:cubicBezTo>
                    <a:pt x="6646" y="45159"/>
                    <a:pt x="8591" y="43213"/>
                    <a:pt x="8591" y="40862"/>
                  </a:cubicBezTo>
                  <a:lnTo>
                    <a:pt x="8591" y="26836"/>
                  </a:lnTo>
                  <a:lnTo>
                    <a:pt x="22774" y="26836"/>
                  </a:lnTo>
                  <a:cubicBezTo>
                    <a:pt x="25125" y="26836"/>
                    <a:pt x="27070" y="24890"/>
                    <a:pt x="27070" y="22539"/>
                  </a:cubicBezTo>
                  <a:cubicBezTo>
                    <a:pt x="27070" y="20188"/>
                    <a:pt x="25125" y="18242"/>
                    <a:pt x="22774" y="18242"/>
                  </a:cubicBezTo>
                  <a:lnTo>
                    <a:pt x="8591" y="18242"/>
                  </a:lnTo>
                  <a:lnTo>
                    <a:pt x="8591" y="8513"/>
                  </a:lnTo>
                  <a:lnTo>
                    <a:pt x="22774"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08" name="Google Shape;808;p48"/>
            <p:cNvSpPr/>
            <p:nvPr/>
          </p:nvSpPr>
          <p:spPr>
            <a:xfrm>
              <a:off x="2591173" y="4535870"/>
              <a:ext cx="27069" cy="45158"/>
            </a:xfrm>
            <a:custGeom>
              <a:rect b="b" l="l" r="r" t="t"/>
              <a:pathLst>
                <a:path extrusionOk="0" h="45158" w="27069">
                  <a:moveTo>
                    <a:pt x="22774" y="8594"/>
                  </a:moveTo>
                  <a:cubicBezTo>
                    <a:pt x="25125" y="8594"/>
                    <a:pt x="27070" y="6648"/>
                    <a:pt x="27070" y="4297"/>
                  </a:cubicBezTo>
                  <a:cubicBezTo>
                    <a:pt x="27070" y="1946"/>
                    <a:pt x="25125" y="0"/>
                    <a:pt x="22774" y="0"/>
                  </a:cubicBezTo>
                  <a:lnTo>
                    <a:pt x="4295" y="0"/>
                  </a:lnTo>
                  <a:cubicBezTo>
                    <a:pt x="1945" y="0"/>
                    <a:pt x="0" y="1946"/>
                    <a:pt x="0" y="4297"/>
                  </a:cubicBezTo>
                  <a:lnTo>
                    <a:pt x="0" y="40862"/>
                  </a:lnTo>
                  <a:cubicBezTo>
                    <a:pt x="0" y="43213"/>
                    <a:pt x="1945" y="45159"/>
                    <a:pt x="4295" y="45159"/>
                  </a:cubicBezTo>
                  <a:cubicBezTo>
                    <a:pt x="6646" y="45159"/>
                    <a:pt x="8591" y="43213"/>
                    <a:pt x="8591" y="40862"/>
                  </a:cubicBezTo>
                  <a:lnTo>
                    <a:pt x="8591" y="26836"/>
                  </a:lnTo>
                  <a:lnTo>
                    <a:pt x="22774" y="26836"/>
                  </a:lnTo>
                  <a:cubicBezTo>
                    <a:pt x="25125" y="26836"/>
                    <a:pt x="27070" y="24890"/>
                    <a:pt x="27070" y="22539"/>
                  </a:cubicBezTo>
                  <a:cubicBezTo>
                    <a:pt x="27070" y="20188"/>
                    <a:pt x="25125" y="18242"/>
                    <a:pt x="22774" y="18242"/>
                  </a:cubicBezTo>
                  <a:lnTo>
                    <a:pt x="8591" y="18242"/>
                  </a:lnTo>
                  <a:lnTo>
                    <a:pt x="8591" y="8513"/>
                  </a:lnTo>
                  <a:lnTo>
                    <a:pt x="22774"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09" name="Google Shape;809;p48"/>
            <p:cNvSpPr/>
            <p:nvPr/>
          </p:nvSpPr>
          <p:spPr>
            <a:xfrm>
              <a:off x="2503075" y="4535870"/>
              <a:ext cx="45062" cy="45077"/>
            </a:xfrm>
            <a:custGeom>
              <a:rect b="b" l="l" r="r" t="t"/>
              <a:pathLst>
                <a:path extrusionOk="0" h="45077" w="45062">
                  <a:moveTo>
                    <a:pt x="22531" y="45078"/>
                  </a:moveTo>
                  <a:cubicBezTo>
                    <a:pt x="34931" y="45078"/>
                    <a:pt x="45062" y="34943"/>
                    <a:pt x="45062" y="22539"/>
                  </a:cubicBezTo>
                  <a:cubicBezTo>
                    <a:pt x="45062" y="10134"/>
                    <a:pt x="34931" y="0"/>
                    <a:pt x="22531" y="0"/>
                  </a:cubicBezTo>
                  <a:cubicBezTo>
                    <a:pt x="10131" y="0"/>
                    <a:pt x="0" y="10134"/>
                    <a:pt x="0" y="22539"/>
                  </a:cubicBezTo>
                  <a:cubicBezTo>
                    <a:pt x="0" y="35024"/>
                    <a:pt x="10131" y="45078"/>
                    <a:pt x="22531" y="45078"/>
                  </a:cubicBezTo>
                  <a:lnTo>
                    <a:pt x="22531" y="45078"/>
                  </a:lnTo>
                  <a:close/>
                  <a:moveTo>
                    <a:pt x="22531" y="8594"/>
                  </a:moveTo>
                  <a:cubicBezTo>
                    <a:pt x="30231" y="8594"/>
                    <a:pt x="36552" y="14837"/>
                    <a:pt x="36552" y="22620"/>
                  </a:cubicBezTo>
                  <a:cubicBezTo>
                    <a:pt x="36552" y="30322"/>
                    <a:pt x="30312" y="36646"/>
                    <a:pt x="22531" y="36646"/>
                  </a:cubicBezTo>
                  <a:cubicBezTo>
                    <a:pt x="14832" y="36646"/>
                    <a:pt x="8510" y="30403"/>
                    <a:pt x="8510" y="22620"/>
                  </a:cubicBezTo>
                  <a:cubicBezTo>
                    <a:pt x="8510" y="14837"/>
                    <a:pt x="14832" y="8594"/>
                    <a:pt x="22531" y="8594"/>
                  </a:cubicBezTo>
                  <a:lnTo>
                    <a:pt x="22531"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10" name="Google Shape;810;p48"/>
            <p:cNvSpPr/>
            <p:nvPr/>
          </p:nvSpPr>
          <p:spPr>
            <a:xfrm>
              <a:off x="2543598" y="4390907"/>
              <a:ext cx="34039" cy="34051"/>
            </a:xfrm>
            <a:custGeom>
              <a:rect b="b" l="l" r="r" t="t"/>
              <a:pathLst>
                <a:path extrusionOk="0" h="34051" w="34039">
                  <a:moveTo>
                    <a:pt x="17020" y="0"/>
                  </a:moveTo>
                  <a:cubicBezTo>
                    <a:pt x="7618" y="0"/>
                    <a:pt x="0" y="7621"/>
                    <a:pt x="0" y="17026"/>
                  </a:cubicBezTo>
                  <a:cubicBezTo>
                    <a:pt x="0" y="26430"/>
                    <a:pt x="7618" y="34051"/>
                    <a:pt x="17020" y="34051"/>
                  </a:cubicBezTo>
                  <a:cubicBezTo>
                    <a:pt x="26421" y="34051"/>
                    <a:pt x="34040" y="26430"/>
                    <a:pt x="34040" y="17026"/>
                  </a:cubicBezTo>
                  <a:cubicBezTo>
                    <a:pt x="34040" y="7621"/>
                    <a:pt x="26421" y="0"/>
                    <a:pt x="17020" y="0"/>
                  </a:cubicBezTo>
                  <a:lnTo>
                    <a:pt x="17020" y="0"/>
                  </a:lnTo>
                  <a:close/>
                  <a:moveTo>
                    <a:pt x="17020" y="25457"/>
                  </a:moveTo>
                  <a:cubicBezTo>
                    <a:pt x="12319" y="25457"/>
                    <a:pt x="8591" y="21647"/>
                    <a:pt x="8591" y="17026"/>
                  </a:cubicBezTo>
                  <a:cubicBezTo>
                    <a:pt x="8591" y="12323"/>
                    <a:pt x="12400" y="8594"/>
                    <a:pt x="17020" y="8594"/>
                  </a:cubicBezTo>
                  <a:cubicBezTo>
                    <a:pt x="21640" y="8594"/>
                    <a:pt x="25449" y="12404"/>
                    <a:pt x="25449" y="17026"/>
                  </a:cubicBezTo>
                  <a:cubicBezTo>
                    <a:pt x="25530" y="21728"/>
                    <a:pt x="21721" y="25457"/>
                    <a:pt x="17020" y="25457"/>
                  </a:cubicBezTo>
                  <a:lnTo>
                    <a:pt x="17020" y="254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11" name="Google Shape;811;p48"/>
            <p:cNvSpPr/>
            <p:nvPr/>
          </p:nvSpPr>
          <p:spPr>
            <a:xfrm>
              <a:off x="2585900" y="4451790"/>
              <a:ext cx="32949" cy="66891"/>
            </a:xfrm>
            <a:custGeom>
              <a:rect b="b" l="l" r="r" t="t"/>
              <a:pathLst>
                <a:path extrusionOk="0" h="66891" w="32949">
                  <a:moveTo>
                    <a:pt x="30317" y="329"/>
                  </a:moveTo>
                  <a:cubicBezTo>
                    <a:pt x="28128" y="-562"/>
                    <a:pt x="25616" y="410"/>
                    <a:pt x="24724" y="2599"/>
                  </a:cubicBezTo>
                  <a:lnTo>
                    <a:pt x="329" y="60974"/>
                  </a:lnTo>
                  <a:cubicBezTo>
                    <a:pt x="-562" y="63163"/>
                    <a:pt x="410" y="65676"/>
                    <a:pt x="2599" y="66568"/>
                  </a:cubicBezTo>
                  <a:cubicBezTo>
                    <a:pt x="3166" y="66811"/>
                    <a:pt x="3733" y="66892"/>
                    <a:pt x="4219" y="66892"/>
                  </a:cubicBezTo>
                  <a:cubicBezTo>
                    <a:pt x="5922" y="66892"/>
                    <a:pt x="7461" y="65919"/>
                    <a:pt x="8191" y="64298"/>
                  </a:cubicBezTo>
                  <a:lnTo>
                    <a:pt x="32586" y="5924"/>
                  </a:lnTo>
                  <a:cubicBezTo>
                    <a:pt x="33559" y="3735"/>
                    <a:pt x="32505" y="1221"/>
                    <a:pt x="30317" y="329"/>
                  </a:cubicBezTo>
                  <a:lnTo>
                    <a:pt x="30317" y="3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12" name="Google Shape;812;p48"/>
            <p:cNvSpPr/>
            <p:nvPr/>
          </p:nvSpPr>
          <p:spPr>
            <a:xfrm>
              <a:off x="2606085" y="4487873"/>
              <a:ext cx="29825" cy="33241"/>
            </a:xfrm>
            <a:custGeom>
              <a:rect b="b" l="l" r="r" t="t"/>
              <a:pathLst>
                <a:path extrusionOk="0" h="33241" w="29825">
                  <a:moveTo>
                    <a:pt x="29825" y="16620"/>
                  </a:moveTo>
                  <a:cubicBezTo>
                    <a:pt x="29825" y="7459"/>
                    <a:pt x="23179" y="0"/>
                    <a:pt x="14913" y="0"/>
                  </a:cubicBezTo>
                  <a:cubicBezTo>
                    <a:pt x="6727" y="0"/>
                    <a:pt x="0" y="7459"/>
                    <a:pt x="0" y="16620"/>
                  </a:cubicBezTo>
                  <a:cubicBezTo>
                    <a:pt x="0" y="25782"/>
                    <a:pt x="6727" y="33241"/>
                    <a:pt x="14913" y="33241"/>
                  </a:cubicBezTo>
                  <a:cubicBezTo>
                    <a:pt x="23179" y="33322"/>
                    <a:pt x="29825" y="25863"/>
                    <a:pt x="29825" y="16620"/>
                  </a:cubicBezTo>
                  <a:lnTo>
                    <a:pt x="29825" y="16620"/>
                  </a:lnTo>
                  <a:close/>
                  <a:moveTo>
                    <a:pt x="8591" y="16620"/>
                  </a:moveTo>
                  <a:cubicBezTo>
                    <a:pt x="8591" y="12161"/>
                    <a:pt x="11428" y="8513"/>
                    <a:pt x="14994" y="8513"/>
                  </a:cubicBezTo>
                  <a:cubicBezTo>
                    <a:pt x="18479" y="8513"/>
                    <a:pt x="21396" y="12161"/>
                    <a:pt x="21396" y="16620"/>
                  </a:cubicBezTo>
                  <a:cubicBezTo>
                    <a:pt x="21396" y="21080"/>
                    <a:pt x="18560" y="24728"/>
                    <a:pt x="14994" y="24728"/>
                  </a:cubicBezTo>
                  <a:cubicBezTo>
                    <a:pt x="11428" y="24728"/>
                    <a:pt x="8591" y="21080"/>
                    <a:pt x="8591" y="16620"/>
                  </a:cubicBezTo>
                  <a:lnTo>
                    <a:pt x="8591" y="1662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13" name="Google Shape;813;p48"/>
            <p:cNvSpPr/>
            <p:nvPr/>
          </p:nvSpPr>
          <p:spPr>
            <a:xfrm>
              <a:off x="2568885" y="4449281"/>
              <a:ext cx="29825" cy="33240"/>
            </a:xfrm>
            <a:custGeom>
              <a:rect b="b" l="l" r="r" t="t"/>
              <a:pathLst>
                <a:path extrusionOk="0" h="33240" w="29825">
                  <a:moveTo>
                    <a:pt x="14913" y="0"/>
                  </a:moveTo>
                  <a:cubicBezTo>
                    <a:pt x="6727" y="0"/>
                    <a:pt x="0" y="7459"/>
                    <a:pt x="0" y="16621"/>
                  </a:cubicBezTo>
                  <a:cubicBezTo>
                    <a:pt x="0" y="25782"/>
                    <a:pt x="6727" y="33241"/>
                    <a:pt x="14913" y="33241"/>
                  </a:cubicBezTo>
                  <a:cubicBezTo>
                    <a:pt x="23098" y="33241"/>
                    <a:pt x="29825" y="25782"/>
                    <a:pt x="29825" y="16621"/>
                  </a:cubicBezTo>
                  <a:cubicBezTo>
                    <a:pt x="29825" y="7459"/>
                    <a:pt x="23179" y="0"/>
                    <a:pt x="14913" y="0"/>
                  </a:cubicBezTo>
                  <a:lnTo>
                    <a:pt x="14913" y="0"/>
                  </a:lnTo>
                  <a:close/>
                  <a:moveTo>
                    <a:pt x="14913" y="24728"/>
                  </a:moveTo>
                  <a:cubicBezTo>
                    <a:pt x="11428" y="24728"/>
                    <a:pt x="8510" y="21080"/>
                    <a:pt x="8510" y="16621"/>
                  </a:cubicBezTo>
                  <a:cubicBezTo>
                    <a:pt x="8510" y="12161"/>
                    <a:pt x="11347" y="8513"/>
                    <a:pt x="14913" y="8513"/>
                  </a:cubicBezTo>
                  <a:cubicBezTo>
                    <a:pt x="18398" y="8513"/>
                    <a:pt x="21315" y="12161"/>
                    <a:pt x="21315" y="16621"/>
                  </a:cubicBezTo>
                  <a:cubicBezTo>
                    <a:pt x="21315" y="21080"/>
                    <a:pt x="18479" y="24728"/>
                    <a:pt x="14913" y="24728"/>
                  </a:cubicBezTo>
                  <a:lnTo>
                    <a:pt x="14913" y="2472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14" name="Google Shape;814;p48"/>
            <p:cNvSpPr/>
            <p:nvPr/>
          </p:nvSpPr>
          <p:spPr>
            <a:xfrm>
              <a:off x="2485406" y="4450579"/>
              <a:ext cx="21882" cy="69238"/>
            </a:xfrm>
            <a:custGeom>
              <a:rect b="b" l="l" r="r" t="t"/>
              <a:pathLst>
                <a:path extrusionOk="0" h="69238" w="21882">
                  <a:moveTo>
                    <a:pt x="17587" y="69238"/>
                  </a:moveTo>
                  <a:cubicBezTo>
                    <a:pt x="19938" y="69238"/>
                    <a:pt x="21883" y="67292"/>
                    <a:pt x="21883" y="64941"/>
                  </a:cubicBezTo>
                  <a:lnTo>
                    <a:pt x="21883" y="4297"/>
                  </a:lnTo>
                  <a:cubicBezTo>
                    <a:pt x="21883" y="1946"/>
                    <a:pt x="19938" y="0"/>
                    <a:pt x="17587" y="0"/>
                  </a:cubicBezTo>
                  <a:lnTo>
                    <a:pt x="4296" y="0"/>
                  </a:lnTo>
                  <a:cubicBezTo>
                    <a:pt x="1945" y="0"/>
                    <a:pt x="0" y="1946"/>
                    <a:pt x="0" y="4297"/>
                  </a:cubicBezTo>
                  <a:cubicBezTo>
                    <a:pt x="0" y="6648"/>
                    <a:pt x="1945" y="8594"/>
                    <a:pt x="4296" y="8594"/>
                  </a:cubicBezTo>
                  <a:lnTo>
                    <a:pt x="13292" y="8594"/>
                  </a:lnTo>
                  <a:lnTo>
                    <a:pt x="13292" y="64941"/>
                  </a:lnTo>
                  <a:cubicBezTo>
                    <a:pt x="13292" y="67292"/>
                    <a:pt x="15156" y="69238"/>
                    <a:pt x="17587" y="69238"/>
                  </a:cubicBezTo>
                  <a:lnTo>
                    <a:pt x="17587" y="692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15" name="Google Shape;815;p48"/>
            <p:cNvSpPr/>
            <p:nvPr/>
          </p:nvSpPr>
          <p:spPr>
            <a:xfrm>
              <a:off x="2513854" y="4450559"/>
              <a:ext cx="43522" cy="69257"/>
            </a:xfrm>
            <a:custGeom>
              <a:rect b="b" l="l" r="r" t="t"/>
              <a:pathLst>
                <a:path extrusionOk="0" h="69257" w="43522">
                  <a:moveTo>
                    <a:pt x="43522" y="64961"/>
                  </a:moveTo>
                  <a:cubicBezTo>
                    <a:pt x="43522" y="62610"/>
                    <a:pt x="41577" y="60664"/>
                    <a:pt x="39227" y="60664"/>
                  </a:cubicBezTo>
                  <a:lnTo>
                    <a:pt x="14751" y="60664"/>
                  </a:lnTo>
                  <a:lnTo>
                    <a:pt x="36876" y="30423"/>
                  </a:lnTo>
                  <a:cubicBezTo>
                    <a:pt x="40929" y="24829"/>
                    <a:pt x="41577" y="17775"/>
                    <a:pt x="38578" y="11532"/>
                  </a:cubicBezTo>
                  <a:cubicBezTo>
                    <a:pt x="35336" y="4803"/>
                    <a:pt x="28691" y="344"/>
                    <a:pt x="21153" y="20"/>
                  </a:cubicBezTo>
                  <a:cubicBezTo>
                    <a:pt x="15561" y="-224"/>
                    <a:pt x="10050" y="1803"/>
                    <a:pt x="6079" y="5614"/>
                  </a:cubicBezTo>
                  <a:cubicBezTo>
                    <a:pt x="2188" y="9343"/>
                    <a:pt x="0" y="14370"/>
                    <a:pt x="0" y="19802"/>
                  </a:cubicBezTo>
                  <a:cubicBezTo>
                    <a:pt x="0" y="22153"/>
                    <a:pt x="1945" y="24099"/>
                    <a:pt x="4295" y="24099"/>
                  </a:cubicBezTo>
                  <a:cubicBezTo>
                    <a:pt x="6646" y="24099"/>
                    <a:pt x="8591" y="22153"/>
                    <a:pt x="8591" y="19802"/>
                  </a:cubicBezTo>
                  <a:cubicBezTo>
                    <a:pt x="8591" y="16802"/>
                    <a:pt x="9807" y="13965"/>
                    <a:pt x="12076" y="11857"/>
                  </a:cubicBezTo>
                  <a:cubicBezTo>
                    <a:pt x="14426" y="9587"/>
                    <a:pt x="17587" y="8451"/>
                    <a:pt x="20829" y="8614"/>
                  </a:cubicBezTo>
                  <a:cubicBezTo>
                    <a:pt x="25206" y="8776"/>
                    <a:pt x="29015" y="11370"/>
                    <a:pt x="30879" y="15262"/>
                  </a:cubicBezTo>
                  <a:cubicBezTo>
                    <a:pt x="32500" y="18667"/>
                    <a:pt x="32176" y="22396"/>
                    <a:pt x="29987" y="25396"/>
                  </a:cubicBezTo>
                  <a:lnTo>
                    <a:pt x="2837" y="62448"/>
                  </a:lnTo>
                  <a:cubicBezTo>
                    <a:pt x="1864" y="63745"/>
                    <a:pt x="1702" y="65447"/>
                    <a:pt x="2431" y="66907"/>
                  </a:cubicBezTo>
                  <a:cubicBezTo>
                    <a:pt x="3161" y="68366"/>
                    <a:pt x="4620" y="69258"/>
                    <a:pt x="6241" y="69258"/>
                  </a:cubicBezTo>
                  <a:lnTo>
                    <a:pt x="39146" y="69258"/>
                  </a:lnTo>
                  <a:cubicBezTo>
                    <a:pt x="41577" y="69258"/>
                    <a:pt x="43522" y="67312"/>
                    <a:pt x="43522" y="64961"/>
                  </a:cubicBezTo>
                  <a:lnTo>
                    <a:pt x="43522" y="6496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16" name="Google Shape;816;p48"/>
            <p:cNvSpPr/>
            <p:nvPr/>
          </p:nvSpPr>
          <p:spPr>
            <a:xfrm>
              <a:off x="2454609" y="4367801"/>
              <a:ext cx="211856" cy="292032"/>
            </a:xfrm>
            <a:custGeom>
              <a:rect b="b" l="l" r="r" t="t"/>
              <a:pathLst>
                <a:path extrusionOk="0" h="292032" w="211856">
                  <a:moveTo>
                    <a:pt x="211857" y="9567"/>
                  </a:moveTo>
                  <a:cubicBezTo>
                    <a:pt x="211857" y="4297"/>
                    <a:pt x="207561" y="0"/>
                    <a:pt x="202293" y="0"/>
                  </a:cubicBezTo>
                  <a:lnTo>
                    <a:pt x="115978" y="0"/>
                  </a:lnTo>
                  <a:cubicBezTo>
                    <a:pt x="113628" y="0"/>
                    <a:pt x="111683" y="1946"/>
                    <a:pt x="111683" y="4297"/>
                  </a:cubicBezTo>
                  <a:cubicBezTo>
                    <a:pt x="111683" y="6648"/>
                    <a:pt x="113628" y="8594"/>
                    <a:pt x="115978" y="8594"/>
                  </a:cubicBezTo>
                  <a:lnTo>
                    <a:pt x="202293" y="8594"/>
                  </a:lnTo>
                  <a:cubicBezTo>
                    <a:pt x="202861" y="8594"/>
                    <a:pt x="203266" y="8999"/>
                    <a:pt x="203266" y="9567"/>
                  </a:cubicBezTo>
                  <a:lnTo>
                    <a:pt x="203266" y="225145"/>
                  </a:lnTo>
                  <a:lnTo>
                    <a:pt x="154637" y="225145"/>
                  </a:lnTo>
                  <a:cubicBezTo>
                    <a:pt x="149369" y="225145"/>
                    <a:pt x="145074" y="229442"/>
                    <a:pt x="145074" y="234712"/>
                  </a:cubicBezTo>
                  <a:lnTo>
                    <a:pt x="145074" y="245982"/>
                  </a:lnTo>
                  <a:cubicBezTo>
                    <a:pt x="145074" y="248333"/>
                    <a:pt x="147019" y="250279"/>
                    <a:pt x="149369" y="250279"/>
                  </a:cubicBezTo>
                  <a:cubicBezTo>
                    <a:pt x="151720" y="250279"/>
                    <a:pt x="153665" y="248333"/>
                    <a:pt x="153665" y="245982"/>
                  </a:cubicBezTo>
                  <a:lnTo>
                    <a:pt x="153665" y="234712"/>
                  </a:lnTo>
                  <a:cubicBezTo>
                    <a:pt x="153665" y="234145"/>
                    <a:pt x="154070" y="233739"/>
                    <a:pt x="154637" y="233739"/>
                  </a:cubicBezTo>
                  <a:lnTo>
                    <a:pt x="197187" y="233739"/>
                  </a:lnTo>
                  <a:lnTo>
                    <a:pt x="153584" y="277358"/>
                  </a:lnTo>
                  <a:lnTo>
                    <a:pt x="153584" y="266007"/>
                  </a:lnTo>
                  <a:cubicBezTo>
                    <a:pt x="153584" y="263656"/>
                    <a:pt x="151639" y="261710"/>
                    <a:pt x="149288" y="261710"/>
                  </a:cubicBezTo>
                  <a:cubicBezTo>
                    <a:pt x="146938" y="261710"/>
                    <a:pt x="144993" y="263656"/>
                    <a:pt x="144993" y="266007"/>
                  </a:cubicBezTo>
                  <a:lnTo>
                    <a:pt x="144993" y="283438"/>
                  </a:lnTo>
                  <a:lnTo>
                    <a:pt x="9564" y="283438"/>
                  </a:lnTo>
                  <a:cubicBezTo>
                    <a:pt x="8996" y="283438"/>
                    <a:pt x="8591" y="283033"/>
                    <a:pt x="8591" y="282466"/>
                  </a:cubicBezTo>
                  <a:lnTo>
                    <a:pt x="8591" y="9648"/>
                  </a:lnTo>
                  <a:cubicBezTo>
                    <a:pt x="8591" y="9080"/>
                    <a:pt x="8996" y="8675"/>
                    <a:pt x="9564" y="8675"/>
                  </a:cubicBezTo>
                  <a:lnTo>
                    <a:pt x="95879" y="8675"/>
                  </a:lnTo>
                  <a:cubicBezTo>
                    <a:pt x="98229" y="8675"/>
                    <a:pt x="100174" y="6729"/>
                    <a:pt x="100174" y="4378"/>
                  </a:cubicBezTo>
                  <a:cubicBezTo>
                    <a:pt x="100174" y="2027"/>
                    <a:pt x="98229" y="81"/>
                    <a:pt x="95879" y="81"/>
                  </a:cubicBezTo>
                  <a:lnTo>
                    <a:pt x="9564" y="81"/>
                  </a:lnTo>
                  <a:cubicBezTo>
                    <a:pt x="4295" y="81"/>
                    <a:pt x="0" y="4378"/>
                    <a:pt x="0" y="9648"/>
                  </a:cubicBezTo>
                  <a:lnTo>
                    <a:pt x="0" y="282466"/>
                  </a:lnTo>
                  <a:cubicBezTo>
                    <a:pt x="0" y="287735"/>
                    <a:pt x="4295" y="292032"/>
                    <a:pt x="9564" y="292032"/>
                  </a:cubicBezTo>
                  <a:lnTo>
                    <a:pt x="149288" y="292032"/>
                  </a:lnTo>
                  <a:cubicBezTo>
                    <a:pt x="150342" y="292032"/>
                    <a:pt x="151477" y="291627"/>
                    <a:pt x="152287" y="290816"/>
                  </a:cubicBezTo>
                  <a:lnTo>
                    <a:pt x="210479" y="232604"/>
                  </a:lnTo>
                  <a:cubicBezTo>
                    <a:pt x="211208" y="231875"/>
                    <a:pt x="211695" y="230740"/>
                    <a:pt x="211695" y="229605"/>
                  </a:cubicBezTo>
                  <a:lnTo>
                    <a:pt x="211695" y="95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817" name="Google Shape;817;p48"/>
          <p:cNvGrpSpPr/>
          <p:nvPr/>
        </p:nvGrpSpPr>
        <p:grpSpPr>
          <a:xfrm>
            <a:off x="881847" y="3273096"/>
            <a:ext cx="360013" cy="247795"/>
            <a:chOff x="2413761" y="3938103"/>
            <a:chExt cx="291768" cy="200823"/>
          </a:xfrm>
        </p:grpSpPr>
        <p:sp>
          <p:nvSpPr>
            <p:cNvPr id="818" name="Google Shape;818;p48"/>
            <p:cNvSpPr/>
            <p:nvPr/>
          </p:nvSpPr>
          <p:spPr>
            <a:xfrm>
              <a:off x="2647906" y="4004341"/>
              <a:ext cx="51221" cy="51239"/>
            </a:xfrm>
            <a:custGeom>
              <a:rect b="b" l="l" r="r" t="t"/>
              <a:pathLst>
                <a:path extrusionOk="0" h="51239" w="51221">
                  <a:moveTo>
                    <a:pt x="25611" y="51239"/>
                  </a:moveTo>
                  <a:cubicBezTo>
                    <a:pt x="39713" y="51239"/>
                    <a:pt x="51222" y="39727"/>
                    <a:pt x="51222" y="25620"/>
                  </a:cubicBezTo>
                  <a:cubicBezTo>
                    <a:pt x="51222" y="11513"/>
                    <a:pt x="39713" y="0"/>
                    <a:pt x="25611" y="0"/>
                  </a:cubicBezTo>
                  <a:cubicBezTo>
                    <a:pt x="11509" y="0"/>
                    <a:pt x="0" y="11513"/>
                    <a:pt x="0" y="25620"/>
                  </a:cubicBezTo>
                  <a:cubicBezTo>
                    <a:pt x="0" y="39808"/>
                    <a:pt x="11509" y="51239"/>
                    <a:pt x="25611" y="51239"/>
                  </a:cubicBezTo>
                  <a:lnTo>
                    <a:pt x="25611" y="51239"/>
                  </a:lnTo>
                  <a:close/>
                  <a:moveTo>
                    <a:pt x="25611" y="8594"/>
                  </a:moveTo>
                  <a:cubicBezTo>
                    <a:pt x="35012" y="8594"/>
                    <a:pt x="42631" y="16215"/>
                    <a:pt x="42631" y="25620"/>
                  </a:cubicBezTo>
                  <a:cubicBezTo>
                    <a:pt x="42631" y="35024"/>
                    <a:pt x="35012" y="42645"/>
                    <a:pt x="25611" y="42645"/>
                  </a:cubicBezTo>
                  <a:cubicBezTo>
                    <a:pt x="16209" y="42645"/>
                    <a:pt x="8591" y="35024"/>
                    <a:pt x="8591" y="25620"/>
                  </a:cubicBezTo>
                  <a:cubicBezTo>
                    <a:pt x="8591" y="16296"/>
                    <a:pt x="16209" y="8594"/>
                    <a:pt x="25611" y="8594"/>
                  </a:cubicBezTo>
                  <a:lnTo>
                    <a:pt x="25611"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19" name="Google Shape;819;p48"/>
            <p:cNvSpPr/>
            <p:nvPr/>
          </p:nvSpPr>
          <p:spPr>
            <a:xfrm>
              <a:off x="2420164" y="4004341"/>
              <a:ext cx="51221" cy="51239"/>
            </a:xfrm>
            <a:custGeom>
              <a:rect b="b" l="l" r="r" t="t"/>
              <a:pathLst>
                <a:path extrusionOk="0" h="51239" w="51221">
                  <a:moveTo>
                    <a:pt x="25611" y="51239"/>
                  </a:moveTo>
                  <a:cubicBezTo>
                    <a:pt x="39713" y="51239"/>
                    <a:pt x="51222" y="39727"/>
                    <a:pt x="51222" y="25620"/>
                  </a:cubicBezTo>
                  <a:cubicBezTo>
                    <a:pt x="51222" y="11513"/>
                    <a:pt x="39713" y="0"/>
                    <a:pt x="25611" y="0"/>
                  </a:cubicBezTo>
                  <a:cubicBezTo>
                    <a:pt x="11509" y="0"/>
                    <a:pt x="0" y="11513"/>
                    <a:pt x="0" y="25620"/>
                  </a:cubicBezTo>
                  <a:cubicBezTo>
                    <a:pt x="0" y="39808"/>
                    <a:pt x="11509" y="51239"/>
                    <a:pt x="25611" y="51239"/>
                  </a:cubicBezTo>
                  <a:lnTo>
                    <a:pt x="25611" y="51239"/>
                  </a:lnTo>
                  <a:close/>
                  <a:moveTo>
                    <a:pt x="25611" y="8594"/>
                  </a:moveTo>
                  <a:cubicBezTo>
                    <a:pt x="35012" y="8594"/>
                    <a:pt x="42631" y="16215"/>
                    <a:pt x="42631" y="25620"/>
                  </a:cubicBezTo>
                  <a:cubicBezTo>
                    <a:pt x="42631" y="35024"/>
                    <a:pt x="35012" y="42645"/>
                    <a:pt x="25611" y="42645"/>
                  </a:cubicBezTo>
                  <a:cubicBezTo>
                    <a:pt x="16209" y="42645"/>
                    <a:pt x="8591" y="35024"/>
                    <a:pt x="8591" y="25620"/>
                  </a:cubicBezTo>
                  <a:cubicBezTo>
                    <a:pt x="8591" y="16296"/>
                    <a:pt x="16209" y="8594"/>
                    <a:pt x="25611" y="8594"/>
                  </a:cubicBezTo>
                  <a:lnTo>
                    <a:pt x="25611"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20" name="Google Shape;820;p48"/>
            <p:cNvSpPr/>
            <p:nvPr/>
          </p:nvSpPr>
          <p:spPr>
            <a:xfrm>
              <a:off x="2534035" y="3938103"/>
              <a:ext cx="51221" cy="51239"/>
            </a:xfrm>
            <a:custGeom>
              <a:rect b="b" l="l" r="r" t="t"/>
              <a:pathLst>
                <a:path extrusionOk="0" h="51239" w="51221">
                  <a:moveTo>
                    <a:pt x="25611" y="51240"/>
                  </a:moveTo>
                  <a:cubicBezTo>
                    <a:pt x="39713" y="51240"/>
                    <a:pt x="51222" y="39727"/>
                    <a:pt x="51222" y="25620"/>
                  </a:cubicBezTo>
                  <a:cubicBezTo>
                    <a:pt x="51222" y="11513"/>
                    <a:pt x="39713" y="0"/>
                    <a:pt x="25611" y="0"/>
                  </a:cubicBezTo>
                  <a:cubicBezTo>
                    <a:pt x="11509" y="0"/>
                    <a:pt x="0" y="11513"/>
                    <a:pt x="0" y="25620"/>
                  </a:cubicBezTo>
                  <a:cubicBezTo>
                    <a:pt x="0" y="39727"/>
                    <a:pt x="11509" y="51240"/>
                    <a:pt x="25611" y="51240"/>
                  </a:cubicBezTo>
                  <a:lnTo>
                    <a:pt x="25611" y="51240"/>
                  </a:lnTo>
                  <a:close/>
                  <a:moveTo>
                    <a:pt x="25611" y="8594"/>
                  </a:moveTo>
                  <a:cubicBezTo>
                    <a:pt x="35012" y="8594"/>
                    <a:pt x="42631" y="16215"/>
                    <a:pt x="42631" y="25620"/>
                  </a:cubicBezTo>
                  <a:cubicBezTo>
                    <a:pt x="42631" y="35025"/>
                    <a:pt x="35012" y="42646"/>
                    <a:pt x="25611" y="42646"/>
                  </a:cubicBezTo>
                  <a:cubicBezTo>
                    <a:pt x="16209" y="42646"/>
                    <a:pt x="8591" y="35025"/>
                    <a:pt x="8591" y="25620"/>
                  </a:cubicBezTo>
                  <a:cubicBezTo>
                    <a:pt x="8591" y="16215"/>
                    <a:pt x="16209" y="8594"/>
                    <a:pt x="25611" y="8594"/>
                  </a:cubicBezTo>
                  <a:lnTo>
                    <a:pt x="25611"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21" name="Google Shape;821;p48"/>
            <p:cNvSpPr/>
            <p:nvPr/>
          </p:nvSpPr>
          <p:spPr>
            <a:xfrm>
              <a:off x="2413761" y="3999153"/>
              <a:ext cx="291768" cy="139773"/>
            </a:xfrm>
            <a:custGeom>
              <a:rect b="b" l="l" r="r" t="t"/>
              <a:pathLst>
                <a:path extrusionOk="0" h="139773" w="291768">
                  <a:moveTo>
                    <a:pt x="270859" y="67292"/>
                  </a:moveTo>
                  <a:lnTo>
                    <a:pt x="264537" y="67292"/>
                  </a:lnTo>
                  <a:cubicBezTo>
                    <a:pt x="263889" y="67211"/>
                    <a:pt x="263240" y="67130"/>
                    <a:pt x="262592" y="67130"/>
                  </a:cubicBezTo>
                  <a:lnTo>
                    <a:pt x="240061" y="66563"/>
                  </a:lnTo>
                  <a:lnTo>
                    <a:pt x="213478" y="49456"/>
                  </a:lnTo>
                  <a:lnTo>
                    <a:pt x="186489" y="9648"/>
                  </a:lnTo>
                  <a:cubicBezTo>
                    <a:pt x="182437" y="3648"/>
                    <a:pt x="175629" y="0"/>
                    <a:pt x="168335" y="0"/>
                  </a:cubicBezTo>
                  <a:lnTo>
                    <a:pt x="123434" y="0"/>
                  </a:lnTo>
                  <a:cubicBezTo>
                    <a:pt x="116140" y="0"/>
                    <a:pt x="109332" y="3567"/>
                    <a:pt x="105280" y="9648"/>
                  </a:cubicBezTo>
                  <a:lnTo>
                    <a:pt x="78291" y="49456"/>
                  </a:lnTo>
                  <a:lnTo>
                    <a:pt x="51708" y="66563"/>
                  </a:lnTo>
                  <a:lnTo>
                    <a:pt x="29177" y="67130"/>
                  </a:lnTo>
                  <a:cubicBezTo>
                    <a:pt x="28528" y="67130"/>
                    <a:pt x="27880" y="67211"/>
                    <a:pt x="27232" y="67292"/>
                  </a:cubicBezTo>
                  <a:lnTo>
                    <a:pt x="20910" y="67292"/>
                  </a:lnTo>
                  <a:cubicBezTo>
                    <a:pt x="9401" y="67292"/>
                    <a:pt x="0" y="76697"/>
                    <a:pt x="0" y="88210"/>
                  </a:cubicBezTo>
                  <a:lnTo>
                    <a:pt x="0" y="131261"/>
                  </a:lnTo>
                  <a:cubicBezTo>
                    <a:pt x="0" y="135801"/>
                    <a:pt x="3728" y="139530"/>
                    <a:pt x="8267" y="139530"/>
                  </a:cubicBezTo>
                  <a:lnTo>
                    <a:pt x="50654" y="139530"/>
                  </a:lnTo>
                  <a:cubicBezTo>
                    <a:pt x="55193" y="139530"/>
                    <a:pt x="58921" y="135801"/>
                    <a:pt x="58921" y="131261"/>
                  </a:cubicBezTo>
                  <a:lnTo>
                    <a:pt x="58921" y="95912"/>
                  </a:lnTo>
                  <a:cubicBezTo>
                    <a:pt x="60866" y="95588"/>
                    <a:pt x="62730" y="94858"/>
                    <a:pt x="64351" y="93804"/>
                  </a:cubicBezTo>
                  <a:lnTo>
                    <a:pt x="89314" y="77751"/>
                  </a:lnTo>
                  <a:lnTo>
                    <a:pt x="89314" y="77751"/>
                  </a:lnTo>
                  <a:lnTo>
                    <a:pt x="101390" y="69968"/>
                  </a:lnTo>
                  <a:cubicBezTo>
                    <a:pt x="104226" y="68184"/>
                    <a:pt x="106253" y="65509"/>
                    <a:pt x="107387" y="62428"/>
                  </a:cubicBezTo>
                  <a:lnTo>
                    <a:pt x="108198" y="61293"/>
                  </a:lnTo>
                  <a:lnTo>
                    <a:pt x="108198" y="84886"/>
                  </a:lnTo>
                  <a:cubicBezTo>
                    <a:pt x="108198" y="89912"/>
                    <a:pt x="112250" y="93966"/>
                    <a:pt x="117275" y="93966"/>
                  </a:cubicBezTo>
                  <a:lnTo>
                    <a:pt x="135916" y="93966"/>
                  </a:lnTo>
                  <a:cubicBezTo>
                    <a:pt x="138266" y="93966"/>
                    <a:pt x="140211" y="92020"/>
                    <a:pt x="140211" y="89669"/>
                  </a:cubicBezTo>
                  <a:cubicBezTo>
                    <a:pt x="140211" y="87318"/>
                    <a:pt x="138266" y="85372"/>
                    <a:pt x="135916" y="85372"/>
                  </a:cubicBezTo>
                  <a:lnTo>
                    <a:pt x="117275" y="85372"/>
                  </a:lnTo>
                  <a:cubicBezTo>
                    <a:pt x="116951" y="85372"/>
                    <a:pt x="116708" y="85129"/>
                    <a:pt x="116708" y="84804"/>
                  </a:cubicBezTo>
                  <a:lnTo>
                    <a:pt x="116708" y="51402"/>
                  </a:lnTo>
                  <a:cubicBezTo>
                    <a:pt x="116708" y="48969"/>
                    <a:pt x="115168" y="46861"/>
                    <a:pt x="112817" y="46132"/>
                  </a:cubicBezTo>
                  <a:cubicBezTo>
                    <a:pt x="110467" y="45402"/>
                    <a:pt x="107955" y="46294"/>
                    <a:pt x="106577" y="48321"/>
                  </a:cubicBezTo>
                  <a:lnTo>
                    <a:pt x="105847" y="49375"/>
                  </a:lnTo>
                  <a:cubicBezTo>
                    <a:pt x="103173" y="45159"/>
                    <a:pt x="98472" y="42564"/>
                    <a:pt x="93204" y="42564"/>
                  </a:cubicBezTo>
                  <a:lnTo>
                    <a:pt x="112331" y="14350"/>
                  </a:lnTo>
                  <a:cubicBezTo>
                    <a:pt x="114843" y="10702"/>
                    <a:pt x="118977" y="8432"/>
                    <a:pt x="123434" y="8432"/>
                  </a:cubicBezTo>
                  <a:lnTo>
                    <a:pt x="168335" y="8432"/>
                  </a:lnTo>
                  <a:cubicBezTo>
                    <a:pt x="172792" y="8432"/>
                    <a:pt x="176925" y="10621"/>
                    <a:pt x="179438" y="14350"/>
                  </a:cubicBezTo>
                  <a:lnTo>
                    <a:pt x="198565" y="42564"/>
                  </a:lnTo>
                  <a:cubicBezTo>
                    <a:pt x="193378" y="42483"/>
                    <a:pt x="188677" y="45078"/>
                    <a:pt x="185922" y="49375"/>
                  </a:cubicBezTo>
                  <a:lnTo>
                    <a:pt x="185192" y="48321"/>
                  </a:lnTo>
                  <a:cubicBezTo>
                    <a:pt x="183814" y="46294"/>
                    <a:pt x="181302" y="45402"/>
                    <a:pt x="178952" y="46132"/>
                  </a:cubicBezTo>
                  <a:cubicBezTo>
                    <a:pt x="176601" y="46861"/>
                    <a:pt x="175061" y="48969"/>
                    <a:pt x="175061" y="51402"/>
                  </a:cubicBezTo>
                  <a:lnTo>
                    <a:pt x="175061" y="84886"/>
                  </a:lnTo>
                  <a:cubicBezTo>
                    <a:pt x="175061" y="85210"/>
                    <a:pt x="174818" y="85453"/>
                    <a:pt x="174494" y="85453"/>
                  </a:cubicBezTo>
                  <a:lnTo>
                    <a:pt x="155853" y="85453"/>
                  </a:lnTo>
                  <a:cubicBezTo>
                    <a:pt x="153503" y="85453"/>
                    <a:pt x="151558" y="87399"/>
                    <a:pt x="151558" y="89750"/>
                  </a:cubicBezTo>
                  <a:cubicBezTo>
                    <a:pt x="151558" y="92101"/>
                    <a:pt x="153503" y="94047"/>
                    <a:pt x="155853" y="94047"/>
                  </a:cubicBezTo>
                  <a:lnTo>
                    <a:pt x="174494" y="94047"/>
                  </a:lnTo>
                  <a:cubicBezTo>
                    <a:pt x="179519" y="94047"/>
                    <a:pt x="183571" y="89993"/>
                    <a:pt x="183571" y="84967"/>
                  </a:cubicBezTo>
                  <a:lnTo>
                    <a:pt x="183571" y="61374"/>
                  </a:lnTo>
                  <a:lnTo>
                    <a:pt x="184382" y="62590"/>
                  </a:lnTo>
                  <a:cubicBezTo>
                    <a:pt x="185435" y="65671"/>
                    <a:pt x="187543" y="68346"/>
                    <a:pt x="190379" y="70130"/>
                  </a:cubicBezTo>
                  <a:cubicBezTo>
                    <a:pt x="191838" y="71103"/>
                    <a:pt x="225878" y="92993"/>
                    <a:pt x="227418" y="93966"/>
                  </a:cubicBezTo>
                  <a:cubicBezTo>
                    <a:pt x="229120" y="95020"/>
                    <a:pt x="230903" y="95750"/>
                    <a:pt x="232848" y="96074"/>
                  </a:cubicBezTo>
                  <a:lnTo>
                    <a:pt x="232848" y="131423"/>
                  </a:lnTo>
                  <a:cubicBezTo>
                    <a:pt x="232848" y="135963"/>
                    <a:pt x="236576" y="139692"/>
                    <a:pt x="241115" y="139692"/>
                  </a:cubicBezTo>
                  <a:lnTo>
                    <a:pt x="253272" y="139692"/>
                  </a:lnTo>
                  <a:cubicBezTo>
                    <a:pt x="255622" y="139692"/>
                    <a:pt x="257567" y="137747"/>
                    <a:pt x="257567" y="135396"/>
                  </a:cubicBezTo>
                  <a:cubicBezTo>
                    <a:pt x="257567" y="133044"/>
                    <a:pt x="255622" y="131099"/>
                    <a:pt x="253272" y="131099"/>
                  </a:cubicBezTo>
                  <a:lnTo>
                    <a:pt x="241439" y="131099"/>
                  </a:lnTo>
                  <a:lnTo>
                    <a:pt x="241439" y="96398"/>
                  </a:lnTo>
                  <a:lnTo>
                    <a:pt x="261782" y="96966"/>
                  </a:lnTo>
                  <a:cubicBezTo>
                    <a:pt x="272237" y="97290"/>
                    <a:pt x="279693" y="86994"/>
                    <a:pt x="276289" y="77183"/>
                  </a:cubicBezTo>
                  <a:cubicBezTo>
                    <a:pt x="280422" y="79210"/>
                    <a:pt x="283259" y="83426"/>
                    <a:pt x="283259" y="88372"/>
                  </a:cubicBezTo>
                  <a:lnTo>
                    <a:pt x="283259" y="131179"/>
                  </a:lnTo>
                  <a:lnTo>
                    <a:pt x="273290" y="131179"/>
                  </a:lnTo>
                  <a:cubicBezTo>
                    <a:pt x="270940" y="131179"/>
                    <a:pt x="268995" y="133125"/>
                    <a:pt x="268995" y="135476"/>
                  </a:cubicBezTo>
                  <a:cubicBezTo>
                    <a:pt x="268995" y="137828"/>
                    <a:pt x="270940" y="139773"/>
                    <a:pt x="273290" y="139773"/>
                  </a:cubicBezTo>
                  <a:lnTo>
                    <a:pt x="283502" y="139773"/>
                  </a:lnTo>
                  <a:cubicBezTo>
                    <a:pt x="288041" y="139773"/>
                    <a:pt x="291769" y="136044"/>
                    <a:pt x="291769" y="131504"/>
                  </a:cubicBezTo>
                  <a:lnTo>
                    <a:pt x="291769" y="88453"/>
                  </a:lnTo>
                  <a:cubicBezTo>
                    <a:pt x="291769" y="76697"/>
                    <a:pt x="282367" y="67292"/>
                    <a:pt x="270859" y="67292"/>
                  </a:cubicBezTo>
                  <a:lnTo>
                    <a:pt x="270859" y="67292"/>
                  </a:lnTo>
                  <a:close/>
                  <a:moveTo>
                    <a:pt x="98877" y="54482"/>
                  </a:moveTo>
                  <a:cubicBezTo>
                    <a:pt x="100417" y="57320"/>
                    <a:pt x="99607" y="60968"/>
                    <a:pt x="96770" y="62833"/>
                  </a:cubicBezTo>
                  <a:lnTo>
                    <a:pt x="88260" y="68265"/>
                  </a:lnTo>
                  <a:lnTo>
                    <a:pt x="81452" y="57563"/>
                  </a:lnTo>
                  <a:lnTo>
                    <a:pt x="89638" y="52294"/>
                  </a:lnTo>
                  <a:cubicBezTo>
                    <a:pt x="92799" y="50267"/>
                    <a:pt x="97094" y="51158"/>
                    <a:pt x="98877" y="54482"/>
                  </a:cubicBezTo>
                  <a:lnTo>
                    <a:pt x="98877" y="54482"/>
                  </a:lnTo>
                  <a:close/>
                  <a:moveTo>
                    <a:pt x="8510" y="131017"/>
                  </a:moveTo>
                  <a:lnTo>
                    <a:pt x="8510" y="88210"/>
                  </a:lnTo>
                  <a:cubicBezTo>
                    <a:pt x="8510" y="83345"/>
                    <a:pt x="11347" y="79048"/>
                    <a:pt x="15480" y="77102"/>
                  </a:cubicBezTo>
                  <a:cubicBezTo>
                    <a:pt x="12076" y="86913"/>
                    <a:pt x="19532" y="97209"/>
                    <a:pt x="29987" y="96885"/>
                  </a:cubicBezTo>
                  <a:lnTo>
                    <a:pt x="50330" y="96317"/>
                  </a:lnTo>
                  <a:lnTo>
                    <a:pt x="50330" y="131017"/>
                  </a:lnTo>
                  <a:lnTo>
                    <a:pt x="8510" y="131017"/>
                  </a:lnTo>
                  <a:close/>
                  <a:moveTo>
                    <a:pt x="59732" y="86669"/>
                  </a:moveTo>
                  <a:cubicBezTo>
                    <a:pt x="58759" y="87318"/>
                    <a:pt x="57624" y="87642"/>
                    <a:pt x="56490" y="87642"/>
                  </a:cubicBezTo>
                  <a:cubicBezTo>
                    <a:pt x="50249" y="87804"/>
                    <a:pt x="35904" y="88210"/>
                    <a:pt x="29825" y="88372"/>
                  </a:cubicBezTo>
                  <a:cubicBezTo>
                    <a:pt x="26340" y="88453"/>
                    <a:pt x="23423" y="85696"/>
                    <a:pt x="23341" y="82210"/>
                  </a:cubicBezTo>
                  <a:cubicBezTo>
                    <a:pt x="23341" y="82210"/>
                    <a:pt x="23341" y="82210"/>
                    <a:pt x="23341" y="82210"/>
                  </a:cubicBezTo>
                  <a:cubicBezTo>
                    <a:pt x="23260" y="78724"/>
                    <a:pt x="26016" y="75805"/>
                    <a:pt x="29501" y="75643"/>
                  </a:cubicBezTo>
                  <a:lnTo>
                    <a:pt x="53248" y="74994"/>
                  </a:lnTo>
                  <a:cubicBezTo>
                    <a:pt x="54058" y="74994"/>
                    <a:pt x="54788" y="74751"/>
                    <a:pt x="55436" y="74346"/>
                  </a:cubicBezTo>
                  <a:lnTo>
                    <a:pt x="74320" y="62185"/>
                  </a:lnTo>
                  <a:lnTo>
                    <a:pt x="81128" y="72886"/>
                  </a:lnTo>
                  <a:lnTo>
                    <a:pt x="59732" y="86669"/>
                  </a:lnTo>
                  <a:close/>
                  <a:moveTo>
                    <a:pt x="194999" y="62833"/>
                  </a:moveTo>
                  <a:cubicBezTo>
                    <a:pt x="192000" y="60887"/>
                    <a:pt x="191190" y="56834"/>
                    <a:pt x="193216" y="53915"/>
                  </a:cubicBezTo>
                  <a:cubicBezTo>
                    <a:pt x="195080" y="51240"/>
                    <a:pt x="199051" y="50429"/>
                    <a:pt x="202050" y="52374"/>
                  </a:cubicBezTo>
                  <a:lnTo>
                    <a:pt x="210236" y="57645"/>
                  </a:lnTo>
                  <a:lnTo>
                    <a:pt x="203428" y="68346"/>
                  </a:lnTo>
                  <a:lnTo>
                    <a:pt x="194999" y="62833"/>
                  </a:lnTo>
                  <a:close/>
                  <a:moveTo>
                    <a:pt x="210722" y="72886"/>
                  </a:moveTo>
                  <a:lnTo>
                    <a:pt x="217530" y="62185"/>
                  </a:lnTo>
                  <a:lnTo>
                    <a:pt x="236414" y="74346"/>
                  </a:lnTo>
                  <a:cubicBezTo>
                    <a:pt x="237062" y="74751"/>
                    <a:pt x="237873" y="74994"/>
                    <a:pt x="238602" y="74994"/>
                  </a:cubicBezTo>
                  <a:lnTo>
                    <a:pt x="262349" y="75643"/>
                  </a:lnTo>
                  <a:cubicBezTo>
                    <a:pt x="265834" y="75724"/>
                    <a:pt x="268590" y="78724"/>
                    <a:pt x="268509" y="82210"/>
                  </a:cubicBezTo>
                  <a:cubicBezTo>
                    <a:pt x="268427" y="85696"/>
                    <a:pt x="265429" y="88453"/>
                    <a:pt x="261944" y="88372"/>
                  </a:cubicBezTo>
                  <a:cubicBezTo>
                    <a:pt x="255784" y="88210"/>
                    <a:pt x="241520" y="87804"/>
                    <a:pt x="235279" y="87642"/>
                  </a:cubicBezTo>
                  <a:cubicBezTo>
                    <a:pt x="234145" y="87642"/>
                    <a:pt x="233010" y="87237"/>
                    <a:pt x="232037" y="86669"/>
                  </a:cubicBezTo>
                  <a:lnTo>
                    <a:pt x="210722" y="728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822" name="Google Shape;822;p48"/>
          <p:cNvGrpSpPr/>
          <p:nvPr/>
        </p:nvGrpSpPr>
        <p:grpSpPr>
          <a:xfrm>
            <a:off x="881772" y="2672827"/>
            <a:ext cx="360038" cy="360476"/>
            <a:chOff x="2413700" y="3451622"/>
            <a:chExt cx="291789" cy="292144"/>
          </a:xfrm>
        </p:grpSpPr>
        <p:sp>
          <p:nvSpPr>
            <p:cNvPr id="823" name="Google Shape;823;p48"/>
            <p:cNvSpPr/>
            <p:nvPr/>
          </p:nvSpPr>
          <p:spPr>
            <a:xfrm>
              <a:off x="2455034" y="3635450"/>
              <a:ext cx="68525" cy="57623"/>
            </a:xfrm>
            <a:custGeom>
              <a:rect b="b" l="l" r="r" t="t"/>
              <a:pathLst>
                <a:path extrusionOk="0" h="57623" w="68525">
                  <a:moveTo>
                    <a:pt x="15054" y="0"/>
                  </a:moveTo>
                  <a:cubicBezTo>
                    <a:pt x="13920" y="0"/>
                    <a:pt x="12866" y="486"/>
                    <a:pt x="12056" y="1216"/>
                  </a:cubicBezTo>
                  <a:lnTo>
                    <a:pt x="1276" y="11999"/>
                  </a:lnTo>
                  <a:cubicBezTo>
                    <a:pt x="-425" y="13701"/>
                    <a:pt x="-425" y="16377"/>
                    <a:pt x="1276" y="18080"/>
                  </a:cubicBezTo>
                  <a:cubicBezTo>
                    <a:pt x="2978" y="19782"/>
                    <a:pt x="5653" y="19782"/>
                    <a:pt x="7355" y="18080"/>
                  </a:cubicBezTo>
                  <a:lnTo>
                    <a:pt x="15136" y="10296"/>
                  </a:lnTo>
                  <a:lnTo>
                    <a:pt x="61170" y="56347"/>
                  </a:lnTo>
                  <a:cubicBezTo>
                    <a:pt x="62872" y="58050"/>
                    <a:pt x="65547" y="58050"/>
                    <a:pt x="67249" y="56347"/>
                  </a:cubicBezTo>
                  <a:cubicBezTo>
                    <a:pt x="68951" y="54645"/>
                    <a:pt x="68951" y="51969"/>
                    <a:pt x="67249" y="50266"/>
                  </a:cubicBezTo>
                  <a:lnTo>
                    <a:pt x="18134" y="1135"/>
                  </a:lnTo>
                  <a:cubicBezTo>
                    <a:pt x="17324" y="486"/>
                    <a:pt x="16189" y="0"/>
                    <a:pt x="15054" y="0"/>
                  </a:cubicBezTo>
                  <a:lnTo>
                    <a:pt x="15054"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24" name="Google Shape;824;p48"/>
            <p:cNvSpPr/>
            <p:nvPr/>
          </p:nvSpPr>
          <p:spPr>
            <a:xfrm>
              <a:off x="2488709" y="3600648"/>
              <a:ext cx="69659" cy="69684"/>
            </a:xfrm>
            <a:custGeom>
              <a:rect b="b" l="l" r="r" t="t"/>
              <a:pathLst>
                <a:path extrusionOk="0" h="69684" w="69659">
                  <a:moveTo>
                    <a:pt x="7233" y="7236"/>
                  </a:moveTo>
                  <a:cubicBezTo>
                    <a:pt x="-2411" y="16884"/>
                    <a:pt x="-2411" y="32613"/>
                    <a:pt x="7233" y="42260"/>
                  </a:cubicBezTo>
                  <a:lnTo>
                    <a:pt x="27414" y="62448"/>
                  </a:lnTo>
                  <a:cubicBezTo>
                    <a:pt x="37059" y="72096"/>
                    <a:pt x="52782" y="72096"/>
                    <a:pt x="62426" y="62448"/>
                  </a:cubicBezTo>
                  <a:cubicBezTo>
                    <a:pt x="72071" y="52800"/>
                    <a:pt x="72071" y="37072"/>
                    <a:pt x="62426" y="27424"/>
                  </a:cubicBezTo>
                  <a:lnTo>
                    <a:pt x="42246" y="7236"/>
                  </a:lnTo>
                  <a:cubicBezTo>
                    <a:pt x="32520" y="-2412"/>
                    <a:pt x="16878" y="-2412"/>
                    <a:pt x="7233" y="7236"/>
                  </a:cubicBezTo>
                  <a:lnTo>
                    <a:pt x="7233" y="7236"/>
                  </a:lnTo>
                  <a:close/>
                  <a:moveTo>
                    <a:pt x="56267" y="33423"/>
                  </a:moveTo>
                  <a:cubicBezTo>
                    <a:pt x="62589" y="39747"/>
                    <a:pt x="62589" y="50044"/>
                    <a:pt x="56267" y="56287"/>
                  </a:cubicBezTo>
                  <a:cubicBezTo>
                    <a:pt x="49945" y="62610"/>
                    <a:pt x="39652" y="62610"/>
                    <a:pt x="33412" y="56287"/>
                  </a:cubicBezTo>
                  <a:lnTo>
                    <a:pt x="13231" y="36099"/>
                  </a:lnTo>
                  <a:cubicBezTo>
                    <a:pt x="6909" y="29775"/>
                    <a:pt x="6909" y="19478"/>
                    <a:pt x="13231" y="13236"/>
                  </a:cubicBezTo>
                  <a:cubicBezTo>
                    <a:pt x="19553" y="6912"/>
                    <a:pt x="29846" y="6912"/>
                    <a:pt x="36086" y="13236"/>
                  </a:cubicBezTo>
                  <a:lnTo>
                    <a:pt x="56267" y="334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25" name="Google Shape;825;p48"/>
            <p:cNvSpPr/>
            <p:nvPr/>
          </p:nvSpPr>
          <p:spPr>
            <a:xfrm>
              <a:off x="2555681" y="3542302"/>
              <a:ext cx="38077" cy="80331"/>
            </a:xfrm>
            <a:custGeom>
              <a:rect b="b" l="l" r="r" t="t"/>
              <a:pathLst>
                <a:path extrusionOk="0" h="80331" w="38077">
                  <a:moveTo>
                    <a:pt x="2667" y="317"/>
                  </a:moveTo>
                  <a:cubicBezTo>
                    <a:pt x="479" y="1209"/>
                    <a:pt x="-575" y="3722"/>
                    <a:pt x="317" y="5911"/>
                  </a:cubicBezTo>
                  <a:lnTo>
                    <a:pt x="29818" y="77663"/>
                  </a:lnTo>
                  <a:cubicBezTo>
                    <a:pt x="30710" y="79852"/>
                    <a:pt x="33222" y="80906"/>
                    <a:pt x="35410" y="80014"/>
                  </a:cubicBezTo>
                  <a:cubicBezTo>
                    <a:pt x="37599" y="79122"/>
                    <a:pt x="38652" y="76609"/>
                    <a:pt x="37761" y="74420"/>
                  </a:cubicBezTo>
                  <a:lnTo>
                    <a:pt x="8260" y="2668"/>
                  </a:lnTo>
                  <a:cubicBezTo>
                    <a:pt x="7368" y="479"/>
                    <a:pt x="4856" y="-575"/>
                    <a:pt x="2667" y="317"/>
                  </a:cubicBezTo>
                  <a:lnTo>
                    <a:pt x="2667" y="31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26" name="Google Shape;826;p48"/>
            <p:cNvSpPr/>
            <p:nvPr/>
          </p:nvSpPr>
          <p:spPr>
            <a:xfrm>
              <a:off x="2589198" y="3564663"/>
              <a:ext cx="36772" cy="36845"/>
            </a:xfrm>
            <a:custGeom>
              <a:rect b="b" l="l" r="r" t="t"/>
              <a:pathLst>
                <a:path extrusionOk="0" h="36845" w="36772">
                  <a:moveTo>
                    <a:pt x="32124" y="32195"/>
                  </a:moveTo>
                  <a:cubicBezTo>
                    <a:pt x="38851" y="25466"/>
                    <a:pt x="38202" y="13791"/>
                    <a:pt x="30665" y="6170"/>
                  </a:cubicBezTo>
                  <a:cubicBezTo>
                    <a:pt x="23128" y="-1451"/>
                    <a:pt x="11457" y="-2099"/>
                    <a:pt x="4649" y="4711"/>
                  </a:cubicBezTo>
                  <a:cubicBezTo>
                    <a:pt x="-2078" y="11440"/>
                    <a:pt x="-1430" y="23115"/>
                    <a:pt x="6108" y="30736"/>
                  </a:cubicBezTo>
                  <a:cubicBezTo>
                    <a:pt x="13726" y="38276"/>
                    <a:pt x="25397" y="38925"/>
                    <a:pt x="32124" y="32195"/>
                  </a:cubicBezTo>
                  <a:lnTo>
                    <a:pt x="32124" y="32195"/>
                  </a:lnTo>
                  <a:close/>
                  <a:moveTo>
                    <a:pt x="10727" y="10711"/>
                  </a:moveTo>
                  <a:cubicBezTo>
                    <a:pt x="12186" y="9251"/>
                    <a:pt x="14212" y="8521"/>
                    <a:pt x="16320" y="8521"/>
                  </a:cubicBezTo>
                  <a:cubicBezTo>
                    <a:pt x="19156" y="8521"/>
                    <a:pt x="22236" y="9738"/>
                    <a:pt x="24586" y="12170"/>
                  </a:cubicBezTo>
                  <a:cubicBezTo>
                    <a:pt x="28801" y="16386"/>
                    <a:pt x="29449" y="22629"/>
                    <a:pt x="26045" y="26034"/>
                  </a:cubicBezTo>
                  <a:cubicBezTo>
                    <a:pt x="22641" y="29439"/>
                    <a:pt x="16401" y="28790"/>
                    <a:pt x="12186" y="24574"/>
                  </a:cubicBezTo>
                  <a:cubicBezTo>
                    <a:pt x="7972" y="20359"/>
                    <a:pt x="7323" y="14116"/>
                    <a:pt x="10727" y="10711"/>
                  </a:cubicBezTo>
                  <a:lnTo>
                    <a:pt x="10727" y="1071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827" name="Google Shape;827;p48"/>
            <p:cNvGrpSpPr/>
            <p:nvPr/>
          </p:nvGrpSpPr>
          <p:grpSpPr>
            <a:xfrm>
              <a:off x="2413700" y="3451622"/>
              <a:ext cx="291789" cy="292144"/>
              <a:chOff x="2413700" y="3451622"/>
              <a:chExt cx="291789" cy="292144"/>
            </a:xfrm>
          </p:grpSpPr>
          <p:sp>
            <p:nvSpPr>
              <p:cNvPr id="828" name="Google Shape;828;p48"/>
              <p:cNvSpPr/>
              <p:nvPr/>
            </p:nvSpPr>
            <p:spPr>
              <a:xfrm>
                <a:off x="2523432" y="3563470"/>
                <a:ext cx="36809" cy="36855"/>
              </a:xfrm>
              <a:custGeom>
                <a:rect b="b" l="l" r="r" t="t"/>
                <a:pathLst>
                  <a:path extrusionOk="0" h="36855" w="36809">
                    <a:moveTo>
                      <a:pt x="4686" y="4688"/>
                    </a:moveTo>
                    <a:cubicBezTo>
                      <a:pt x="-2203" y="11579"/>
                      <a:pt x="-1311" y="23254"/>
                      <a:pt x="6145" y="30713"/>
                    </a:cubicBezTo>
                    <a:cubicBezTo>
                      <a:pt x="13682" y="38253"/>
                      <a:pt x="25353" y="38983"/>
                      <a:pt x="32161" y="32172"/>
                    </a:cubicBezTo>
                    <a:cubicBezTo>
                      <a:pt x="38888" y="25443"/>
                      <a:pt x="38239" y="13768"/>
                      <a:pt x="30702" y="6147"/>
                    </a:cubicBezTo>
                    <a:cubicBezTo>
                      <a:pt x="23246" y="-1312"/>
                      <a:pt x="11656" y="-2204"/>
                      <a:pt x="4686" y="4688"/>
                    </a:cubicBezTo>
                    <a:lnTo>
                      <a:pt x="4686" y="4688"/>
                    </a:lnTo>
                    <a:close/>
                    <a:moveTo>
                      <a:pt x="26164" y="26092"/>
                    </a:moveTo>
                    <a:cubicBezTo>
                      <a:pt x="22760" y="29497"/>
                      <a:pt x="16519" y="28848"/>
                      <a:pt x="12305" y="24632"/>
                    </a:cubicBezTo>
                    <a:cubicBezTo>
                      <a:pt x="7928" y="20254"/>
                      <a:pt x="7523" y="14011"/>
                      <a:pt x="10846" y="10768"/>
                    </a:cubicBezTo>
                    <a:cubicBezTo>
                      <a:pt x="14574" y="7039"/>
                      <a:pt x="20895" y="8417"/>
                      <a:pt x="24705" y="12228"/>
                    </a:cubicBezTo>
                    <a:cubicBezTo>
                      <a:pt x="28919" y="16444"/>
                      <a:pt x="29567" y="22686"/>
                      <a:pt x="26164" y="26092"/>
                    </a:cubicBezTo>
                    <a:lnTo>
                      <a:pt x="26164" y="260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29" name="Google Shape;829;p48"/>
              <p:cNvSpPr/>
              <p:nvPr/>
            </p:nvSpPr>
            <p:spPr>
              <a:xfrm>
                <a:off x="2413700" y="3451622"/>
                <a:ext cx="291789" cy="292144"/>
              </a:xfrm>
              <a:custGeom>
                <a:rect b="b" l="l" r="r" t="t"/>
                <a:pathLst>
                  <a:path extrusionOk="0" h="292144" w="291789">
                    <a:moveTo>
                      <a:pt x="268245" y="4084"/>
                    </a:moveTo>
                    <a:lnTo>
                      <a:pt x="243526" y="28812"/>
                    </a:lnTo>
                    <a:lnTo>
                      <a:pt x="181768" y="17624"/>
                    </a:lnTo>
                    <a:cubicBezTo>
                      <a:pt x="174555" y="16327"/>
                      <a:pt x="167261" y="18597"/>
                      <a:pt x="162074" y="23785"/>
                    </a:cubicBezTo>
                    <a:lnTo>
                      <a:pt x="3951" y="181963"/>
                    </a:lnTo>
                    <a:cubicBezTo>
                      <a:pt x="-1317" y="187233"/>
                      <a:pt x="-1317" y="195746"/>
                      <a:pt x="3951" y="201016"/>
                    </a:cubicBezTo>
                    <a:lnTo>
                      <a:pt x="37991" y="235067"/>
                    </a:lnTo>
                    <a:cubicBezTo>
                      <a:pt x="39693" y="236770"/>
                      <a:pt x="42367" y="236770"/>
                      <a:pt x="44069" y="235067"/>
                    </a:cubicBezTo>
                    <a:cubicBezTo>
                      <a:pt x="45771" y="233365"/>
                      <a:pt x="45771" y="230689"/>
                      <a:pt x="44069" y="228987"/>
                    </a:cubicBezTo>
                    <a:lnTo>
                      <a:pt x="10030" y="194935"/>
                    </a:lnTo>
                    <a:cubicBezTo>
                      <a:pt x="8084" y="192989"/>
                      <a:pt x="8084" y="189909"/>
                      <a:pt x="10030" y="188044"/>
                    </a:cubicBezTo>
                    <a:lnTo>
                      <a:pt x="168152" y="29866"/>
                    </a:lnTo>
                    <a:cubicBezTo>
                      <a:pt x="171313" y="26704"/>
                      <a:pt x="175852" y="25245"/>
                      <a:pt x="180309" y="26056"/>
                    </a:cubicBezTo>
                    <a:lnTo>
                      <a:pt x="236232" y="36190"/>
                    </a:lnTo>
                    <a:lnTo>
                      <a:pt x="221724" y="50702"/>
                    </a:lnTo>
                    <a:cubicBezTo>
                      <a:pt x="214511" y="49648"/>
                      <a:pt x="207136" y="52081"/>
                      <a:pt x="202030" y="57270"/>
                    </a:cubicBezTo>
                    <a:cubicBezTo>
                      <a:pt x="193033" y="66269"/>
                      <a:pt x="193033" y="80944"/>
                      <a:pt x="202030" y="90024"/>
                    </a:cubicBezTo>
                    <a:cubicBezTo>
                      <a:pt x="211026" y="99023"/>
                      <a:pt x="225695" y="99023"/>
                      <a:pt x="234773" y="90024"/>
                    </a:cubicBezTo>
                    <a:cubicBezTo>
                      <a:pt x="239960" y="84835"/>
                      <a:pt x="242310" y="77457"/>
                      <a:pt x="241256" y="70323"/>
                    </a:cubicBezTo>
                    <a:lnTo>
                      <a:pt x="255764" y="55810"/>
                    </a:lnTo>
                    <a:lnTo>
                      <a:pt x="265895" y="111752"/>
                    </a:lnTo>
                    <a:cubicBezTo>
                      <a:pt x="266705" y="116130"/>
                      <a:pt x="265246" y="120670"/>
                      <a:pt x="262085" y="123913"/>
                    </a:cubicBezTo>
                    <a:lnTo>
                      <a:pt x="103963" y="282091"/>
                    </a:lnTo>
                    <a:cubicBezTo>
                      <a:pt x="103071" y="282983"/>
                      <a:pt x="101775" y="283550"/>
                      <a:pt x="100478" y="283550"/>
                    </a:cubicBezTo>
                    <a:cubicBezTo>
                      <a:pt x="99181" y="283550"/>
                      <a:pt x="97965" y="283064"/>
                      <a:pt x="96993" y="282091"/>
                    </a:cubicBezTo>
                    <a:lnTo>
                      <a:pt x="58252" y="243337"/>
                    </a:lnTo>
                    <a:cubicBezTo>
                      <a:pt x="56550" y="241634"/>
                      <a:pt x="53876" y="241634"/>
                      <a:pt x="52174" y="243337"/>
                    </a:cubicBezTo>
                    <a:cubicBezTo>
                      <a:pt x="50472" y="245039"/>
                      <a:pt x="50472" y="247715"/>
                      <a:pt x="52174" y="249418"/>
                    </a:cubicBezTo>
                    <a:lnTo>
                      <a:pt x="90914" y="288172"/>
                    </a:lnTo>
                    <a:cubicBezTo>
                      <a:pt x="93427" y="290685"/>
                      <a:pt x="96831" y="292144"/>
                      <a:pt x="100397" y="292144"/>
                    </a:cubicBezTo>
                    <a:cubicBezTo>
                      <a:pt x="103963" y="292144"/>
                      <a:pt x="107367" y="290766"/>
                      <a:pt x="109879" y="288172"/>
                    </a:cubicBezTo>
                    <a:lnTo>
                      <a:pt x="268083" y="129751"/>
                    </a:lnTo>
                    <a:cubicBezTo>
                      <a:pt x="273270" y="124562"/>
                      <a:pt x="275539" y="117265"/>
                      <a:pt x="274243" y="110050"/>
                    </a:cubicBezTo>
                    <a:lnTo>
                      <a:pt x="263058" y="48270"/>
                    </a:lnTo>
                    <a:lnTo>
                      <a:pt x="269218" y="42109"/>
                    </a:lnTo>
                    <a:cubicBezTo>
                      <a:pt x="270920" y="40406"/>
                      <a:pt x="270920" y="37730"/>
                      <a:pt x="269218" y="36028"/>
                    </a:cubicBezTo>
                    <a:cubicBezTo>
                      <a:pt x="267516" y="34325"/>
                      <a:pt x="264841" y="34325"/>
                      <a:pt x="263139" y="36028"/>
                    </a:cubicBezTo>
                    <a:lnTo>
                      <a:pt x="230720" y="68458"/>
                    </a:lnTo>
                    <a:cubicBezTo>
                      <a:pt x="229748" y="69431"/>
                      <a:pt x="228370" y="69998"/>
                      <a:pt x="226992" y="69998"/>
                    </a:cubicBezTo>
                    <a:cubicBezTo>
                      <a:pt x="225614" y="69998"/>
                      <a:pt x="224237" y="69431"/>
                      <a:pt x="223264" y="68458"/>
                    </a:cubicBezTo>
                    <a:cubicBezTo>
                      <a:pt x="221238" y="66431"/>
                      <a:pt x="221238" y="63107"/>
                      <a:pt x="223264" y="60999"/>
                    </a:cubicBezTo>
                    <a:cubicBezTo>
                      <a:pt x="225939" y="58324"/>
                      <a:pt x="271649" y="12597"/>
                      <a:pt x="274243" y="10003"/>
                    </a:cubicBezTo>
                    <a:cubicBezTo>
                      <a:pt x="276269" y="7976"/>
                      <a:pt x="279592" y="7976"/>
                      <a:pt x="281699" y="10003"/>
                    </a:cubicBezTo>
                    <a:cubicBezTo>
                      <a:pt x="283725" y="12030"/>
                      <a:pt x="283725" y="15354"/>
                      <a:pt x="281699" y="17462"/>
                    </a:cubicBezTo>
                    <a:lnTo>
                      <a:pt x="277241" y="21921"/>
                    </a:lnTo>
                    <a:cubicBezTo>
                      <a:pt x="275539" y="23623"/>
                      <a:pt x="275539" y="26299"/>
                      <a:pt x="277241" y="28002"/>
                    </a:cubicBezTo>
                    <a:cubicBezTo>
                      <a:pt x="278943" y="29704"/>
                      <a:pt x="281618" y="29704"/>
                      <a:pt x="283320" y="28002"/>
                    </a:cubicBezTo>
                    <a:lnTo>
                      <a:pt x="287777" y="23542"/>
                    </a:lnTo>
                    <a:cubicBezTo>
                      <a:pt x="293126" y="18191"/>
                      <a:pt x="293126" y="9435"/>
                      <a:pt x="287777" y="4003"/>
                    </a:cubicBezTo>
                    <a:cubicBezTo>
                      <a:pt x="282428" y="-1348"/>
                      <a:pt x="273675" y="-1348"/>
                      <a:pt x="268245" y="4084"/>
                    </a:cubicBezTo>
                    <a:lnTo>
                      <a:pt x="268245" y="4084"/>
                    </a:lnTo>
                    <a:close/>
                    <a:moveTo>
                      <a:pt x="227073" y="78592"/>
                    </a:moveTo>
                    <a:cubicBezTo>
                      <a:pt x="228937" y="78592"/>
                      <a:pt x="230639" y="78268"/>
                      <a:pt x="232341" y="77538"/>
                    </a:cubicBezTo>
                    <a:cubicBezTo>
                      <a:pt x="231693" y="79890"/>
                      <a:pt x="230396" y="82079"/>
                      <a:pt x="228613" y="83862"/>
                    </a:cubicBezTo>
                    <a:cubicBezTo>
                      <a:pt x="222940" y="89538"/>
                      <a:pt x="213700" y="89538"/>
                      <a:pt x="207946" y="83862"/>
                    </a:cubicBezTo>
                    <a:cubicBezTo>
                      <a:pt x="202273" y="78187"/>
                      <a:pt x="202273" y="68944"/>
                      <a:pt x="207946" y="63188"/>
                    </a:cubicBezTo>
                    <a:cubicBezTo>
                      <a:pt x="209729" y="61404"/>
                      <a:pt x="211917" y="60188"/>
                      <a:pt x="214268" y="59458"/>
                    </a:cubicBezTo>
                    <a:cubicBezTo>
                      <a:pt x="212242" y="64485"/>
                      <a:pt x="213214" y="70404"/>
                      <a:pt x="217267" y="74457"/>
                    </a:cubicBezTo>
                    <a:cubicBezTo>
                      <a:pt x="219941" y="77214"/>
                      <a:pt x="223345" y="78592"/>
                      <a:pt x="227073" y="78592"/>
                    </a:cubicBezTo>
                    <a:lnTo>
                      <a:pt x="227073" y="785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grpSp>
        <p:nvGrpSpPr>
          <p:cNvPr id="830" name="Google Shape;830;p48"/>
          <p:cNvGrpSpPr/>
          <p:nvPr/>
        </p:nvGrpSpPr>
        <p:grpSpPr>
          <a:xfrm>
            <a:off x="881847" y="2092741"/>
            <a:ext cx="359914" cy="360037"/>
            <a:chOff x="2413761" y="2981498"/>
            <a:chExt cx="291688" cy="291788"/>
          </a:xfrm>
        </p:grpSpPr>
        <p:sp>
          <p:nvSpPr>
            <p:cNvPr id="831" name="Google Shape;831;p48"/>
            <p:cNvSpPr/>
            <p:nvPr/>
          </p:nvSpPr>
          <p:spPr>
            <a:xfrm>
              <a:off x="2430295" y="3154188"/>
              <a:ext cx="51221" cy="51239"/>
            </a:xfrm>
            <a:custGeom>
              <a:rect b="b" l="l" r="r" t="t"/>
              <a:pathLst>
                <a:path extrusionOk="0" h="51239" w="51221">
                  <a:moveTo>
                    <a:pt x="0" y="25620"/>
                  </a:moveTo>
                  <a:cubicBezTo>
                    <a:pt x="0" y="39727"/>
                    <a:pt x="11509" y="51240"/>
                    <a:pt x="25611" y="51240"/>
                  </a:cubicBezTo>
                  <a:cubicBezTo>
                    <a:pt x="39713" y="51240"/>
                    <a:pt x="51222" y="39727"/>
                    <a:pt x="51222" y="25620"/>
                  </a:cubicBezTo>
                  <a:cubicBezTo>
                    <a:pt x="51222" y="11513"/>
                    <a:pt x="39713" y="0"/>
                    <a:pt x="25611" y="0"/>
                  </a:cubicBezTo>
                  <a:cubicBezTo>
                    <a:pt x="11509" y="0"/>
                    <a:pt x="0" y="11513"/>
                    <a:pt x="0" y="25620"/>
                  </a:cubicBezTo>
                  <a:lnTo>
                    <a:pt x="0" y="25620"/>
                  </a:lnTo>
                  <a:close/>
                  <a:moveTo>
                    <a:pt x="42631" y="25620"/>
                  </a:moveTo>
                  <a:cubicBezTo>
                    <a:pt x="42631" y="35025"/>
                    <a:pt x="35012" y="42646"/>
                    <a:pt x="25611" y="42646"/>
                  </a:cubicBezTo>
                  <a:cubicBezTo>
                    <a:pt x="16209" y="42646"/>
                    <a:pt x="8591" y="35025"/>
                    <a:pt x="8591" y="25620"/>
                  </a:cubicBezTo>
                  <a:cubicBezTo>
                    <a:pt x="8591" y="16215"/>
                    <a:pt x="16209" y="8594"/>
                    <a:pt x="25611" y="8594"/>
                  </a:cubicBezTo>
                  <a:cubicBezTo>
                    <a:pt x="35012" y="8594"/>
                    <a:pt x="42631" y="16215"/>
                    <a:pt x="42631" y="25620"/>
                  </a:cubicBezTo>
                  <a:lnTo>
                    <a:pt x="42631" y="2562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32" name="Google Shape;832;p48"/>
            <p:cNvSpPr/>
            <p:nvPr/>
          </p:nvSpPr>
          <p:spPr>
            <a:xfrm>
              <a:off x="2413761" y="3216291"/>
              <a:ext cx="84288" cy="56995"/>
            </a:xfrm>
            <a:custGeom>
              <a:rect b="b" l="l" r="r" t="t"/>
              <a:pathLst>
                <a:path extrusionOk="0" h="56995" w="84288">
                  <a:moveTo>
                    <a:pt x="55517" y="0"/>
                  </a:moveTo>
                  <a:lnTo>
                    <a:pt x="28772" y="0"/>
                  </a:lnTo>
                  <a:cubicBezTo>
                    <a:pt x="12886" y="0"/>
                    <a:pt x="0" y="12891"/>
                    <a:pt x="0" y="28782"/>
                  </a:cubicBezTo>
                  <a:lnTo>
                    <a:pt x="0" y="47267"/>
                  </a:lnTo>
                  <a:cubicBezTo>
                    <a:pt x="0" y="52618"/>
                    <a:pt x="4377" y="56996"/>
                    <a:pt x="9726" y="56996"/>
                  </a:cubicBezTo>
                  <a:lnTo>
                    <a:pt x="74563" y="56996"/>
                  </a:lnTo>
                  <a:cubicBezTo>
                    <a:pt x="79912" y="56996"/>
                    <a:pt x="84289" y="52618"/>
                    <a:pt x="84289" y="47267"/>
                  </a:cubicBezTo>
                  <a:lnTo>
                    <a:pt x="84289" y="28782"/>
                  </a:lnTo>
                  <a:cubicBezTo>
                    <a:pt x="84289" y="12891"/>
                    <a:pt x="71321" y="0"/>
                    <a:pt x="55517" y="0"/>
                  </a:cubicBezTo>
                  <a:lnTo>
                    <a:pt x="55517" y="0"/>
                  </a:lnTo>
                  <a:close/>
                  <a:moveTo>
                    <a:pt x="75698" y="47267"/>
                  </a:moveTo>
                  <a:cubicBezTo>
                    <a:pt x="75698" y="47915"/>
                    <a:pt x="75130" y="48483"/>
                    <a:pt x="74563" y="48483"/>
                  </a:cubicBezTo>
                  <a:lnTo>
                    <a:pt x="9726" y="48483"/>
                  </a:lnTo>
                  <a:cubicBezTo>
                    <a:pt x="9077" y="48483"/>
                    <a:pt x="8510" y="47915"/>
                    <a:pt x="8510" y="47267"/>
                  </a:cubicBezTo>
                  <a:lnTo>
                    <a:pt x="8510" y="28782"/>
                  </a:lnTo>
                  <a:cubicBezTo>
                    <a:pt x="8510" y="17674"/>
                    <a:pt x="17587" y="8594"/>
                    <a:pt x="28691" y="8594"/>
                  </a:cubicBezTo>
                  <a:lnTo>
                    <a:pt x="55436" y="8594"/>
                  </a:lnTo>
                  <a:cubicBezTo>
                    <a:pt x="66621" y="8594"/>
                    <a:pt x="75617" y="17674"/>
                    <a:pt x="75617" y="28782"/>
                  </a:cubicBezTo>
                  <a:lnTo>
                    <a:pt x="75617" y="472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33" name="Google Shape;833;p48"/>
            <p:cNvSpPr/>
            <p:nvPr/>
          </p:nvSpPr>
          <p:spPr>
            <a:xfrm>
              <a:off x="2637775" y="3154188"/>
              <a:ext cx="51221" cy="51239"/>
            </a:xfrm>
            <a:custGeom>
              <a:rect b="b" l="l" r="r" t="t"/>
              <a:pathLst>
                <a:path extrusionOk="0" h="51239" w="51221">
                  <a:moveTo>
                    <a:pt x="51222" y="25620"/>
                  </a:moveTo>
                  <a:cubicBezTo>
                    <a:pt x="51222" y="11513"/>
                    <a:pt x="39713" y="0"/>
                    <a:pt x="25611" y="0"/>
                  </a:cubicBezTo>
                  <a:cubicBezTo>
                    <a:pt x="11509" y="0"/>
                    <a:pt x="0" y="11513"/>
                    <a:pt x="0" y="25620"/>
                  </a:cubicBezTo>
                  <a:cubicBezTo>
                    <a:pt x="0" y="39727"/>
                    <a:pt x="11509" y="51240"/>
                    <a:pt x="25611" y="51240"/>
                  </a:cubicBezTo>
                  <a:cubicBezTo>
                    <a:pt x="39713" y="51240"/>
                    <a:pt x="51222" y="39727"/>
                    <a:pt x="51222" y="25620"/>
                  </a:cubicBezTo>
                  <a:lnTo>
                    <a:pt x="51222" y="25620"/>
                  </a:lnTo>
                  <a:close/>
                  <a:moveTo>
                    <a:pt x="8591" y="25620"/>
                  </a:moveTo>
                  <a:cubicBezTo>
                    <a:pt x="8591" y="16215"/>
                    <a:pt x="16209" y="8594"/>
                    <a:pt x="25611" y="8594"/>
                  </a:cubicBezTo>
                  <a:cubicBezTo>
                    <a:pt x="35012" y="8594"/>
                    <a:pt x="42631" y="16215"/>
                    <a:pt x="42631" y="25620"/>
                  </a:cubicBezTo>
                  <a:cubicBezTo>
                    <a:pt x="42631" y="35025"/>
                    <a:pt x="35012" y="42646"/>
                    <a:pt x="25611" y="42646"/>
                  </a:cubicBezTo>
                  <a:cubicBezTo>
                    <a:pt x="16209" y="42646"/>
                    <a:pt x="8591" y="35025"/>
                    <a:pt x="8591" y="25620"/>
                  </a:cubicBezTo>
                  <a:lnTo>
                    <a:pt x="8591" y="2562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34" name="Google Shape;834;p48"/>
            <p:cNvSpPr/>
            <p:nvPr/>
          </p:nvSpPr>
          <p:spPr>
            <a:xfrm>
              <a:off x="2517501" y="3216291"/>
              <a:ext cx="84288" cy="56995"/>
            </a:xfrm>
            <a:custGeom>
              <a:rect b="b" l="l" r="r" t="t"/>
              <a:pathLst>
                <a:path extrusionOk="0" h="56995" w="84288">
                  <a:moveTo>
                    <a:pt x="55517" y="0"/>
                  </a:moveTo>
                  <a:lnTo>
                    <a:pt x="28772" y="0"/>
                  </a:lnTo>
                  <a:cubicBezTo>
                    <a:pt x="12886" y="0"/>
                    <a:pt x="0" y="12891"/>
                    <a:pt x="0" y="28782"/>
                  </a:cubicBezTo>
                  <a:lnTo>
                    <a:pt x="0" y="47267"/>
                  </a:lnTo>
                  <a:cubicBezTo>
                    <a:pt x="0" y="52618"/>
                    <a:pt x="4376" y="56996"/>
                    <a:pt x="9726" y="56996"/>
                  </a:cubicBezTo>
                  <a:lnTo>
                    <a:pt x="74563" y="56996"/>
                  </a:lnTo>
                  <a:cubicBezTo>
                    <a:pt x="79912" y="56996"/>
                    <a:pt x="84289" y="52618"/>
                    <a:pt x="84289" y="47267"/>
                  </a:cubicBezTo>
                  <a:lnTo>
                    <a:pt x="84289" y="28782"/>
                  </a:lnTo>
                  <a:cubicBezTo>
                    <a:pt x="84289" y="12891"/>
                    <a:pt x="71402" y="0"/>
                    <a:pt x="55517" y="0"/>
                  </a:cubicBezTo>
                  <a:lnTo>
                    <a:pt x="55517" y="0"/>
                  </a:lnTo>
                  <a:close/>
                  <a:moveTo>
                    <a:pt x="75698" y="47267"/>
                  </a:moveTo>
                  <a:cubicBezTo>
                    <a:pt x="75698" y="47915"/>
                    <a:pt x="75131" y="48483"/>
                    <a:pt x="74482" y="48483"/>
                  </a:cubicBezTo>
                  <a:lnTo>
                    <a:pt x="9645" y="48483"/>
                  </a:lnTo>
                  <a:cubicBezTo>
                    <a:pt x="8996" y="48483"/>
                    <a:pt x="8429" y="47915"/>
                    <a:pt x="8429" y="47267"/>
                  </a:cubicBezTo>
                  <a:lnTo>
                    <a:pt x="8429" y="28782"/>
                  </a:lnTo>
                  <a:cubicBezTo>
                    <a:pt x="8429" y="17674"/>
                    <a:pt x="17506" y="8594"/>
                    <a:pt x="28610" y="8594"/>
                  </a:cubicBezTo>
                  <a:lnTo>
                    <a:pt x="55355" y="8594"/>
                  </a:lnTo>
                  <a:cubicBezTo>
                    <a:pt x="66539" y="8594"/>
                    <a:pt x="75536" y="17674"/>
                    <a:pt x="75536" y="28782"/>
                  </a:cubicBezTo>
                  <a:lnTo>
                    <a:pt x="75536" y="472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35" name="Google Shape;835;p48"/>
            <p:cNvSpPr/>
            <p:nvPr/>
          </p:nvSpPr>
          <p:spPr>
            <a:xfrm>
              <a:off x="2521553" y="3018468"/>
              <a:ext cx="76184" cy="76210"/>
            </a:xfrm>
            <a:custGeom>
              <a:rect b="b" l="l" r="r" t="t"/>
              <a:pathLst>
                <a:path extrusionOk="0" h="76210" w="76184">
                  <a:moveTo>
                    <a:pt x="38092" y="0"/>
                  </a:moveTo>
                  <a:cubicBezTo>
                    <a:pt x="17101" y="0"/>
                    <a:pt x="0" y="17107"/>
                    <a:pt x="0" y="38105"/>
                  </a:cubicBezTo>
                  <a:cubicBezTo>
                    <a:pt x="0" y="59104"/>
                    <a:pt x="17101" y="76211"/>
                    <a:pt x="38092" y="76211"/>
                  </a:cubicBezTo>
                  <a:cubicBezTo>
                    <a:pt x="59083" y="76211"/>
                    <a:pt x="76184" y="59104"/>
                    <a:pt x="76184" y="38105"/>
                  </a:cubicBezTo>
                  <a:cubicBezTo>
                    <a:pt x="76184" y="17026"/>
                    <a:pt x="59083" y="0"/>
                    <a:pt x="38092" y="0"/>
                  </a:cubicBezTo>
                  <a:lnTo>
                    <a:pt x="38092" y="0"/>
                  </a:lnTo>
                  <a:close/>
                  <a:moveTo>
                    <a:pt x="38092" y="67617"/>
                  </a:moveTo>
                  <a:cubicBezTo>
                    <a:pt x="21802" y="67617"/>
                    <a:pt x="8591" y="54401"/>
                    <a:pt x="8591" y="38105"/>
                  </a:cubicBezTo>
                  <a:cubicBezTo>
                    <a:pt x="8591" y="21809"/>
                    <a:pt x="21802" y="8594"/>
                    <a:pt x="38092" y="8594"/>
                  </a:cubicBezTo>
                  <a:cubicBezTo>
                    <a:pt x="54382" y="8594"/>
                    <a:pt x="67593" y="21809"/>
                    <a:pt x="67593" y="38105"/>
                  </a:cubicBezTo>
                  <a:cubicBezTo>
                    <a:pt x="67593" y="54320"/>
                    <a:pt x="54382" y="67617"/>
                    <a:pt x="38092" y="67617"/>
                  </a:cubicBezTo>
                  <a:lnTo>
                    <a:pt x="38092" y="6761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36" name="Google Shape;836;p48"/>
            <p:cNvSpPr/>
            <p:nvPr/>
          </p:nvSpPr>
          <p:spPr>
            <a:xfrm>
              <a:off x="2484677" y="2981498"/>
              <a:ext cx="150098" cy="150150"/>
            </a:xfrm>
            <a:custGeom>
              <a:rect b="b" l="l" r="r" t="t"/>
              <a:pathLst>
                <a:path extrusionOk="0" h="150150" w="150098">
                  <a:moveTo>
                    <a:pt x="126676" y="104668"/>
                  </a:moveTo>
                  <a:cubicBezTo>
                    <a:pt x="129189" y="100290"/>
                    <a:pt x="131134" y="95506"/>
                    <a:pt x="132512" y="90642"/>
                  </a:cubicBezTo>
                  <a:lnTo>
                    <a:pt x="141751" y="90642"/>
                  </a:lnTo>
                  <a:cubicBezTo>
                    <a:pt x="146371" y="90642"/>
                    <a:pt x="150099" y="86913"/>
                    <a:pt x="150099" y="82291"/>
                  </a:cubicBezTo>
                  <a:lnTo>
                    <a:pt x="150099" y="67860"/>
                  </a:lnTo>
                  <a:cubicBezTo>
                    <a:pt x="150099" y="63238"/>
                    <a:pt x="146371" y="59509"/>
                    <a:pt x="141751" y="59509"/>
                  </a:cubicBezTo>
                  <a:lnTo>
                    <a:pt x="132512" y="59509"/>
                  </a:lnTo>
                  <a:cubicBezTo>
                    <a:pt x="131215" y="54645"/>
                    <a:pt x="129189" y="49861"/>
                    <a:pt x="126676" y="45483"/>
                  </a:cubicBezTo>
                  <a:lnTo>
                    <a:pt x="133160" y="38997"/>
                  </a:lnTo>
                  <a:cubicBezTo>
                    <a:pt x="136402" y="35754"/>
                    <a:pt x="136402" y="30403"/>
                    <a:pt x="133160" y="27160"/>
                  </a:cubicBezTo>
                  <a:lnTo>
                    <a:pt x="122948" y="16945"/>
                  </a:lnTo>
                  <a:cubicBezTo>
                    <a:pt x="121327" y="15404"/>
                    <a:pt x="119301" y="14512"/>
                    <a:pt x="117032" y="14512"/>
                  </a:cubicBezTo>
                  <a:cubicBezTo>
                    <a:pt x="114762" y="14512"/>
                    <a:pt x="112655" y="15404"/>
                    <a:pt x="111115" y="16945"/>
                  </a:cubicBezTo>
                  <a:lnTo>
                    <a:pt x="104632" y="23431"/>
                  </a:lnTo>
                  <a:cubicBezTo>
                    <a:pt x="100255" y="20917"/>
                    <a:pt x="95473" y="18972"/>
                    <a:pt x="90610" y="17593"/>
                  </a:cubicBezTo>
                  <a:lnTo>
                    <a:pt x="90610" y="8351"/>
                  </a:lnTo>
                  <a:cubicBezTo>
                    <a:pt x="90610" y="3729"/>
                    <a:pt x="86882" y="0"/>
                    <a:pt x="82263" y="0"/>
                  </a:cubicBezTo>
                  <a:lnTo>
                    <a:pt x="67836" y="0"/>
                  </a:lnTo>
                  <a:cubicBezTo>
                    <a:pt x="63217" y="0"/>
                    <a:pt x="59488" y="3729"/>
                    <a:pt x="59488" y="8351"/>
                  </a:cubicBezTo>
                  <a:lnTo>
                    <a:pt x="59488" y="17593"/>
                  </a:lnTo>
                  <a:cubicBezTo>
                    <a:pt x="54626" y="18890"/>
                    <a:pt x="49844" y="20836"/>
                    <a:pt x="45467" y="23431"/>
                  </a:cubicBezTo>
                  <a:lnTo>
                    <a:pt x="38984" y="16945"/>
                  </a:lnTo>
                  <a:cubicBezTo>
                    <a:pt x="35742" y="13702"/>
                    <a:pt x="30393" y="13702"/>
                    <a:pt x="27151" y="16945"/>
                  </a:cubicBezTo>
                  <a:lnTo>
                    <a:pt x="16939" y="27160"/>
                  </a:lnTo>
                  <a:cubicBezTo>
                    <a:pt x="13697" y="30403"/>
                    <a:pt x="13697" y="35754"/>
                    <a:pt x="16939" y="38997"/>
                  </a:cubicBezTo>
                  <a:lnTo>
                    <a:pt x="23423" y="45483"/>
                  </a:lnTo>
                  <a:cubicBezTo>
                    <a:pt x="20910" y="49861"/>
                    <a:pt x="18965" y="54645"/>
                    <a:pt x="17587" y="59509"/>
                  </a:cubicBezTo>
                  <a:lnTo>
                    <a:pt x="8348" y="59509"/>
                  </a:lnTo>
                  <a:cubicBezTo>
                    <a:pt x="3728" y="59509"/>
                    <a:pt x="0" y="63238"/>
                    <a:pt x="0" y="67860"/>
                  </a:cubicBezTo>
                  <a:lnTo>
                    <a:pt x="0" y="82291"/>
                  </a:lnTo>
                  <a:cubicBezTo>
                    <a:pt x="0" y="86913"/>
                    <a:pt x="3728" y="90642"/>
                    <a:pt x="8348" y="90642"/>
                  </a:cubicBezTo>
                  <a:lnTo>
                    <a:pt x="17587" y="90642"/>
                  </a:lnTo>
                  <a:cubicBezTo>
                    <a:pt x="18884" y="95506"/>
                    <a:pt x="20829" y="100290"/>
                    <a:pt x="23423" y="104668"/>
                  </a:cubicBezTo>
                  <a:lnTo>
                    <a:pt x="16939" y="111154"/>
                  </a:lnTo>
                  <a:cubicBezTo>
                    <a:pt x="13697" y="114397"/>
                    <a:pt x="13697" y="119748"/>
                    <a:pt x="16939" y="122991"/>
                  </a:cubicBezTo>
                  <a:lnTo>
                    <a:pt x="27151" y="133206"/>
                  </a:lnTo>
                  <a:cubicBezTo>
                    <a:pt x="30393" y="136449"/>
                    <a:pt x="35742" y="136449"/>
                    <a:pt x="38984" y="133206"/>
                  </a:cubicBezTo>
                  <a:lnTo>
                    <a:pt x="45467" y="126720"/>
                  </a:lnTo>
                  <a:cubicBezTo>
                    <a:pt x="49844" y="129234"/>
                    <a:pt x="54626" y="131179"/>
                    <a:pt x="59488" y="132558"/>
                  </a:cubicBezTo>
                  <a:lnTo>
                    <a:pt x="59488" y="141800"/>
                  </a:lnTo>
                  <a:cubicBezTo>
                    <a:pt x="59488" y="146422"/>
                    <a:pt x="63217" y="150151"/>
                    <a:pt x="67836" y="150151"/>
                  </a:cubicBezTo>
                  <a:lnTo>
                    <a:pt x="82263" y="150151"/>
                  </a:lnTo>
                  <a:cubicBezTo>
                    <a:pt x="86882" y="150151"/>
                    <a:pt x="90610" y="146422"/>
                    <a:pt x="90610" y="141800"/>
                  </a:cubicBezTo>
                  <a:lnTo>
                    <a:pt x="90610" y="132558"/>
                  </a:lnTo>
                  <a:cubicBezTo>
                    <a:pt x="95473" y="131261"/>
                    <a:pt x="100255" y="129315"/>
                    <a:pt x="104632" y="126720"/>
                  </a:cubicBezTo>
                  <a:lnTo>
                    <a:pt x="111115" y="133206"/>
                  </a:lnTo>
                  <a:cubicBezTo>
                    <a:pt x="112655" y="134747"/>
                    <a:pt x="114762" y="135638"/>
                    <a:pt x="117032" y="135638"/>
                  </a:cubicBezTo>
                  <a:cubicBezTo>
                    <a:pt x="119301" y="135638"/>
                    <a:pt x="121408" y="134747"/>
                    <a:pt x="122948" y="133206"/>
                  </a:cubicBezTo>
                  <a:lnTo>
                    <a:pt x="133160" y="122991"/>
                  </a:lnTo>
                  <a:cubicBezTo>
                    <a:pt x="136402" y="119748"/>
                    <a:pt x="136402" y="114397"/>
                    <a:pt x="133160" y="111154"/>
                  </a:cubicBezTo>
                  <a:lnTo>
                    <a:pt x="126676" y="104668"/>
                  </a:lnTo>
                  <a:close/>
                  <a:moveTo>
                    <a:pt x="117032" y="127045"/>
                  </a:moveTo>
                  <a:lnTo>
                    <a:pt x="110548" y="120559"/>
                  </a:lnTo>
                  <a:cubicBezTo>
                    <a:pt x="107873" y="117883"/>
                    <a:pt x="103740" y="117316"/>
                    <a:pt x="100417" y="119261"/>
                  </a:cubicBezTo>
                  <a:cubicBezTo>
                    <a:pt x="96608" y="121450"/>
                    <a:pt x="92475" y="123153"/>
                    <a:pt x="88260" y="124288"/>
                  </a:cubicBezTo>
                  <a:cubicBezTo>
                    <a:pt x="84613" y="125261"/>
                    <a:pt x="82020" y="128585"/>
                    <a:pt x="82020" y="132396"/>
                  </a:cubicBezTo>
                  <a:lnTo>
                    <a:pt x="82020" y="141557"/>
                  </a:lnTo>
                  <a:lnTo>
                    <a:pt x="67917" y="141557"/>
                  </a:lnTo>
                  <a:lnTo>
                    <a:pt x="67917" y="132396"/>
                  </a:lnTo>
                  <a:cubicBezTo>
                    <a:pt x="67917" y="128585"/>
                    <a:pt x="65324" y="125261"/>
                    <a:pt x="61677" y="124288"/>
                  </a:cubicBezTo>
                  <a:cubicBezTo>
                    <a:pt x="57381" y="123153"/>
                    <a:pt x="53329" y="121450"/>
                    <a:pt x="49520" y="119261"/>
                  </a:cubicBezTo>
                  <a:cubicBezTo>
                    <a:pt x="46197" y="117397"/>
                    <a:pt x="42063" y="117883"/>
                    <a:pt x="39389" y="120559"/>
                  </a:cubicBezTo>
                  <a:lnTo>
                    <a:pt x="32905" y="127045"/>
                  </a:lnTo>
                  <a:lnTo>
                    <a:pt x="22936" y="117072"/>
                  </a:lnTo>
                  <a:lnTo>
                    <a:pt x="29420" y="110586"/>
                  </a:lnTo>
                  <a:cubicBezTo>
                    <a:pt x="32095" y="107911"/>
                    <a:pt x="32662" y="103776"/>
                    <a:pt x="30717" y="100452"/>
                  </a:cubicBezTo>
                  <a:cubicBezTo>
                    <a:pt x="28528" y="96641"/>
                    <a:pt x="26827" y="92507"/>
                    <a:pt x="25692" y="88291"/>
                  </a:cubicBezTo>
                  <a:cubicBezTo>
                    <a:pt x="24719" y="84642"/>
                    <a:pt x="21396" y="82048"/>
                    <a:pt x="17587" y="82048"/>
                  </a:cubicBezTo>
                  <a:lnTo>
                    <a:pt x="8429" y="82048"/>
                  </a:lnTo>
                  <a:lnTo>
                    <a:pt x="8429" y="67941"/>
                  </a:lnTo>
                  <a:lnTo>
                    <a:pt x="17587" y="67941"/>
                  </a:lnTo>
                  <a:cubicBezTo>
                    <a:pt x="21396" y="67941"/>
                    <a:pt x="24719" y="65347"/>
                    <a:pt x="25692" y="61698"/>
                  </a:cubicBezTo>
                  <a:cubicBezTo>
                    <a:pt x="26827" y="57401"/>
                    <a:pt x="28528" y="53347"/>
                    <a:pt x="30717" y="49537"/>
                  </a:cubicBezTo>
                  <a:cubicBezTo>
                    <a:pt x="32581" y="46213"/>
                    <a:pt x="32095" y="42078"/>
                    <a:pt x="29420" y="39402"/>
                  </a:cubicBezTo>
                  <a:lnTo>
                    <a:pt x="22936" y="32916"/>
                  </a:lnTo>
                  <a:lnTo>
                    <a:pt x="32905" y="22944"/>
                  </a:lnTo>
                  <a:lnTo>
                    <a:pt x="39389" y="29430"/>
                  </a:lnTo>
                  <a:cubicBezTo>
                    <a:pt x="42063" y="32106"/>
                    <a:pt x="46197" y="32673"/>
                    <a:pt x="49520" y="30727"/>
                  </a:cubicBezTo>
                  <a:cubicBezTo>
                    <a:pt x="53329" y="28538"/>
                    <a:pt x="57462" y="26836"/>
                    <a:pt x="61677" y="25701"/>
                  </a:cubicBezTo>
                  <a:cubicBezTo>
                    <a:pt x="65324" y="24728"/>
                    <a:pt x="67917" y="21404"/>
                    <a:pt x="67917" y="17593"/>
                  </a:cubicBezTo>
                  <a:lnTo>
                    <a:pt x="67917" y="8432"/>
                  </a:lnTo>
                  <a:lnTo>
                    <a:pt x="82020" y="8432"/>
                  </a:lnTo>
                  <a:lnTo>
                    <a:pt x="82020" y="17593"/>
                  </a:lnTo>
                  <a:cubicBezTo>
                    <a:pt x="82020" y="21404"/>
                    <a:pt x="84613" y="24728"/>
                    <a:pt x="88260" y="25701"/>
                  </a:cubicBezTo>
                  <a:cubicBezTo>
                    <a:pt x="92556" y="26836"/>
                    <a:pt x="96608" y="28538"/>
                    <a:pt x="100417" y="30727"/>
                  </a:cubicBezTo>
                  <a:cubicBezTo>
                    <a:pt x="103740" y="32592"/>
                    <a:pt x="107873" y="32106"/>
                    <a:pt x="110548" y="29430"/>
                  </a:cubicBezTo>
                  <a:lnTo>
                    <a:pt x="117032" y="22944"/>
                  </a:lnTo>
                  <a:lnTo>
                    <a:pt x="127001" y="32916"/>
                  </a:lnTo>
                  <a:lnTo>
                    <a:pt x="120517" y="39402"/>
                  </a:lnTo>
                  <a:cubicBezTo>
                    <a:pt x="117842" y="42078"/>
                    <a:pt x="117275" y="46213"/>
                    <a:pt x="119220" y="49537"/>
                  </a:cubicBezTo>
                  <a:cubicBezTo>
                    <a:pt x="121408" y="53347"/>
                    <a:pt x="123110" y="57482"/>
                    <a:pt x="124245" y="61698"/>
                  </a:cubicBezTo>
                  <a:cubicBezTo>
                    <a:pt x="125217" y="65347"/>
                    <a:pt x="128540" y="67941"/>
                    <a:pt x="132350" y="67941"/>
                  </a:cubicBezTo>
                  <a:lnTo>
                    <a:pt x="141508" y="67941"/>
                  </a:lnTo>
                  <a:lnTo>
                    <a:pt x="141508" y="82048"/>
                  </a:lnTo>
                  <a:lnTo>
                    <a:pt x="132350" y="82048"/>
                  </a:lnTo>
                  <a:cubicBezTo>
                    <a:pt x="128540" y="82048"/>
                    <a:pt x="125217" y="84642"/>
                    <a:pt x="124245" y="88291"/>
                  </a:cubicBezTo>
                  <a:cubicBezTo>
                    <a:pt x="123110" y="92588"/>
                    <a:pt x="121408" y="96641"/>
                    <a:pt x="119220" y="100452"/>
                  </a:cubicBezTo>
                  <a:cubicBezTo>
                    <a:pt x="117356" y="103776"/>
                    <a:pt x="117842" y="107911"/>
                    <a:pt x="120517" y="110586"/>
                  </a:cubicBezTo>
                  <a:lnTo>
                    <a:pt x="127001" y="117072"/>
                  </a:lnTo>
                  <a:lnTo>
                    <a:pt x="117032" y="12704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37" name="Google Shape;837;p48"/>
            <p:cNvSpPr/>
            <p:nvPr/>
          </p:nvSpPr>
          <p:spPr>
            <a:xfrm>
              <a:off x="2621241" y="3216291"/>
              <a:ext cx="84208" cy="56995"/>
            </a:xfrm>
            <a:custGeom>
              <a:rect b="b" l="l" r="r" t="t"/>
              <a:pathLst>
                <a:path extrusionOk="0" h="56995" w="84208">
                  <a:moveTo>
                    <a:pt x="55517" y="0"/>
                  </a:moveTo>
                  <a:lnTo>
                    <a:pt x="28772" y="0"/>
                  </a:lnTo>
                  <a:cubicBezTo>
                    <a:pt x="12886" y="0"/>
                    <a:pt x="0" y="12891"/>
                    <a:pt x="0" y="28782"/>
                  </a:cubicBezTo>
                  <a:lnTo>
                    <a:pt x="0" y="47267"/>
                  </a:lnTo>
                  <a:cubicBezTo>
                    <a:pt x="0" y="52618"/>
                    <a:pt x="4376" y="56996"/>
                    <a:pt x="9726" y="56996"/>
                  </a:cubicBezTo>
                  <a:lnTo>
                    <a:pt x="32176" y="56996"/>
                  </a:lnTo>
                  <a:cubicBezTo>
                    <a:pt x="34526" y="56996"/>
                    <a:pt x="36471" y="55050"/>
                    <a:pt x="36471" y="52699"/>
                  </a:cubicBezTo>
                  <a:cubicBezTo>
                    <a:pt x="36471" y="50348"/>
                    <a:pt x="34526" y="48402"/>
                    <a:pt x="32176" y="48402"/>
                  </a:cubicBezTo>
                  <a:lnTo>
                    <a:pt x="9726" y="48402"/>
                  </a:lnTo>
                  <a:cubicBezTo>
                    <a:pt x="9077" y="48402"/>
                    <a:pt x="8591" y="47915"/>
                    <a:pt x="8591" y="47186"/>
                  </a:cubicBezTo>
                  <a:lnTo>
                    <a:pt x="8591" y="28701"/>
                  </a:lnTo>
                  <a:cubicBezTo>
                    <a:pt x="8591" y="17593"/>
                    <a:pt x="17668" y="8513"/>
                    <a:pt x="28772" y="8513"/>
                  </a:cubicBezTo>
                  <a:lnTo>
                    <a:pt x="55517" y="8513"/>
                  </a:lnTo>
                  <a:cubicBezTo>
                    <a:pt x="66621" y="8513"/>
                    <a:pt x="75698" y="17593"/>
                    <a:pt x="75698" y="28701"/>
                  </a:cubicBezTo>
                  <a:lnTo>
                    <a:pt x="75698" y="47186"/>
                  </a:lnTo>
                  <a:cubicBezTo>
                    <a:pt x="75698" y="47834"/>
                    <a:pt x="75130" y="48402"/>
                    <a:pt x="74482" y="48402"/>
                  </a:cubicBezTo>
                  <a:lnTo>
                    <a:pt x="52032" y="48402"/>
                  </a:lnTo>
                  <a:cubicBezTo>
                    <a:pt x="49682" y="48402"/>
                    <a:pt x="47737" y="50348"/>
                    <a:pt x="47737" y="52699"/>
                  </a:cubicBezTo>
                  <a:cubicBezTo>
                    <a:pt x="47737" y="55050"/>
                    <a:pt x="49682" y="56996"/>
                    <a:pt x="52032" y="56996"/>
                  </a:cubicBezTo>
                  <a:lnTo>
                    <a:pt x="74482" y="56996"/>
                  </a:lnTo>
                  <a:cubicBezTo>
                    <a:pt x="79831" y="56996"/>
                    <a:pt x="84208" y="52618"/>
                    <a:pt x="84208" y="47267"/>
                  </a:cubicBezTo>
                  <a:lnTo>
                    <a:pt x="84208" y="28782"/>
                  </a:lnTo>
                  <a:cubicBezTo>
                    <a:pt x="84289" y="12891"/>
                    <a:pt x="71402" y="0"/>
                    <a:pt x="55517" y="0"/>
                  </a:cubicBezTo>
                  <a:lnTo>
                    <a:pt x="5551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38" name="Google Shape;838;p48"/>
            <p:cNvSpPr/>
            <p:nvPr/>
          </p:nvSpPr>
          <p:spPr>
            <a:xfrm>
              <a:off x="2534035" y="3154269"/>
              <a:ext cx="48736" cy="51239"/>
            </a:xfrm>
            <a:custGeom>
              <a:rect b="b" l="l" r="r" t="t"/>
              <a:pathLst>
                <a:path extrusionOk="0" h="51239" w="48736">
                  <a:moveTo>
                    <a:pt x="25611" y="8513"/>
                  </a:moveTo>
                  <a:cubicBezTo>
                    <a:pt x="31933" y="8513"/>
                    <a:pt x="37687" y="11999"/>
                    <a:pt x="40686" y="17593"/>
                  </a:cubicBezTo>
                  <a:cubicBezTo>
                    <a:pt x="41820" y="19701"/>
                    <a:pt x="44414" y="20512"/>
                    <a:pt x="46440" y="19377"/>
                  </a:cubicBezTo>
                  <a:cubicBezTo>
                    <a:pt x="48547" y="18242"/>
                    <a:pt x="49358" y="15647"/>
                    <a:pt x="48223" y="13621"/>
                  </a:cubicBezTo>
                  <a:cubicBezTo>
                    <a:pt x="43765" y="5189"/>
                    <a:pt x="35093" y="0"/>
                    <a:pt x="25611" y="0"/>
                  </a:cubicBezTo>
                  <a:cubicBezTo>
                    <a:pt x="11509" y="0"/>
                    <a:pt x="0" y="11513"/>
                    <a:pt x="0" y="25620"/>
                  </a:cubicBezTo>
                  <a:cubicBezTo>
                    <a:pt x="0" y="39727"/>
                    <a:pt x="11509" y="51240"/>
                    <a:pt x="25611" y="51240"/>
                  </a:cubicBezTo>
                  <a:cubicBezTo>
                    <a:pt x="35093" y="51240"/>
                    <a:pt x="43765" y="46051"/>
                    <a:pt x="48223" y="37619"/>
                  </a:cubicBezTo>
                  <a:cubicBezTo>
                    <a:pt x="49358" y="35511"/>
                    <a:pt x="48547" y="32916"/>
                    <a:pt x="46440" y="31862"/>
                  </a:cubicBezTo>
                  <a:cubicBezTo>
                    <a:pt x="44333" y="30727"/>
                    <a:pt x="41739" y="31538"/>
                    <a:pt x="40686" y="33646"/>
                  </a:cubicBezTo>
                  <a:cubicBezTo>
                    <a:pt x="37687" y="39240"/>
                    <a:pt x="31933" y="42726"/>
                    <a:pt x="25611" y="42726"/>
                  </a:cubicBezTo>
                  <a:cubicBezTo>
                    <a:pt x="16209" y="42726"/>
                    <a:pt x="8591" y="35105"/>
                    <a:pt x="8591" y="25701"/>
                  </a:cubicBezTo>
                  <a:cubicBezTo>
                    <a:pt x="8591" y="16134"/>
                    <a:pt x="16209" y="8513"/>
                    <a:pt x="25611" y="8513"/>
                  </a:cubicBezTo>
                  <a:lnTo>
                    <a:pt x="25611"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839" name="Google Shape;839;p48"/>
          <p:cNvGrpSpPr/>
          <p:nvPr/>
        </p:nvGrpSpPr>
        <p:grpSpPr>
          <a:xfrm>
            <a:off x="7876638" y="1522383"/>
            <a:ext cx="359939" cy="360251"/>
            <a:chOff x="8082608" y="2519258"/>
            <a:chExt cx="291708" cy="291961"/>
          </a:xfrm>
        </p:grpSpPr>
        <p:sp>
          <p:nvSpPr>
            <p:cNvPr id="840" name="Google Shape;840;p48"/>
            <p:cNvSpPr/>
            <p:nvPr/>
          </p:nvSpPr>
          <p:spPr>
            <a:xfrm>
              <a:off x="8236759" y="2607600"/>
              <a:ext cx="66661" cy="49192"/>
            </a:xfrm>
            <a:custGeom>
              <a:rect b="b" l="l" r="r" t="t"/>
              <a:pathLst>
                <a:path extrusionOk="0" h="49192" w="66661">
                  <a:moveTo>
                    <a:pt x="45042" y="49192"/>
                  </a:moveTo>
                  <a:cubicBezTo>
                    <a:pt x="46095" y="49192"/>
                    <a:pt x="47230" y="48787"/>
                    <a:pt x="48041" y="47976"/>
                  </a:cubicBezTo>
                  <a:lnTo>
                    <a:pt x="65385" y="30626"/>
                  </a:lnTo>
                  <a:cubicBezTo>
                    <a:pt x="67087" y="28924"/>
                    <a:pt x="67087" y="26248"/>
                    <a:pt x="65385" y="24545"/>
                  </a:cubicBezTo>
                  <a:cubicBezTo>
                    <a:pt x="63683" y="22843"/>
                    <a:pt x="61008" y="22843"/>
                    <a:pt x="59306" y="24545"/>
                  </a:cubicBezTo>
                  <a:lnTo>
                    <a:pt x="44961" y="38896"/>
                  </a:lnTo>
                  <a:lnTo>
                    <a:pt x="7355" y="1277"/>
                  </a:lnTo>
                  <a:cubicBezTo>
                    <a:pt x="5653" y="-426"/>
                    <a:pt x="2979" y="-426"/>
                    <a:pt x="1277" y="1277"/>
                  </a:cubicBezTo>
                  <a:cubicBezTo>
                    <a:pt x="-426" y="2979"/>
                    <a:pt x="-426" y="5655"/>
                    <a:pt x="1277" y="7358"/>
                  </a:cubicBezTo>
                  <a:lnTo>
                    <a:pt x="41881" y="47976"/>
                  </a:lnTo>
                  <a:cubicBezTo>
                    <a:pt x="42935" y="48787"/>
                    <a:pt x="43989" y="49192"/>
                    <a:pt x="45042" y="49192"/>
                  </a:cubicBezTo>
                  <a:lnTo>
                    <a:pt x="45042" y="491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41" name="Google Shape;841;p48"/>
            <p:cNvSpPr/>
            <p:nvPr/>
          </p:nvSpPr>
          <p:spPr>
            <a:xfrm>
              <a:off x="8211345" y="2633234"/>
              <a:ext cx="62488" cy="62555"/>
            </a:xfrm>
            <a:custGeom>
              <a:rect b="b" l="l" r="r" t="t"/>
              <a:pathLst>
                <a:path extrusionOk="0" h="62555" w="62488">
                  <a:moveTo>
                    <a:pt x="432" y="6208"/>
                  </a:moveTo>
                  <a:lnTo>
                    <a:pt x="27745" y="60204"/>
                  </a:lnTo>
                  <a:cubicBezTo>
                    <a:pt x="28474" y="61664"/>
                    <a:pt x="30014" y="62555"/>
                    <a:pt x="31554" y="62555"/>
                  </a:cubicBezTo>
                  <a:cubicBezTo>
                    <a:pt x="32203" y="62555"/>
                    <a:pt x="32851" y="62393"/>
                    <a:pt x="33499" y="62069"/>
                  </a:cubicBezTo>
                  <a:cubicBezTo>
                    <a:pt x="35606" y="61015"/>
                    <a:pt x="36417" y="58421"/>
                    <a:pt x="35364" y="56313"/>
                  </a:cubicBezTo>
                  <a:lnTo>
                    <a:pt x="28474" y="42692"/>
                  </a:lnTo>
                  <a:lnTo>
                    <a:pt x="42657" y="28504"/>
                  </a:lnTo>
                  <a:lnTo>
                    <a:pt x="56274" y="35395"/>
                  </a:lnTo>
                  <a:cubicBezTo>
                    <a:pt x="58381" y="36449"/>
                    <a:pt x="60974" y="35638"/>
                    <a:pt x="62028" y="33531"/>
                  </a:cubicBezTo>
                  <a:cubicBezTo>
                    <a:pt x="63081" y="31423"/>
                    <a:pt x="62271" y="28828"/>
                    <a:pt x="60164" y="27774"/>
                  </a:cubicBezTo>
                  <a:lnTo>
                    <a:pt x="6186" y="452"/>
                  </a:lnTo>
                  <a:cubicBezTo>
                    <a:pt x="4241" y="-521"/>
                    <a:pt x="1891" y="128"/>
                    <a:pt x="675" y="1911"/>
                  </a:cubicBezTo>
                  <a:cubicBezTo>
                    <a:pt x="-135" y="3208"/>
                    <a:pt x="-216" y="4830"/>
                    <a:pt x="432" y="6208"/>
                  </a:cubicBezTo>
                  <a:lnTo>
                    <a:pt x="432" y="6208"/>
                  </a:lnTo>
                  <a:close/>
                  <a:moveTo>
                    <a:pt x="24422" y="34585"/>
                  </a:moveTo>
                  <a:lnTo>
                    <a:pt x="13967" y="13910"/>
                  </a:lnTo>
                  <a:lnTo>
                    <a:pt x="34634" y="24369"/>
                  </a:lnTo>
                  <a:lnTo>
                    <a:pt x="24422" y="345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42" name="Google Shape;842;p48"/>
            <p:cNvSpPr/>
            <p:nvPr/>
          </p:nvSpPr>
          <p:spPr>
            <a:xfrm>
              <a:off x="8165985" y="2658677"/>
              <a:ext cx="68950" cy="68974"/>
            </a:xfrm>
            <a:custGeom>
              <a:rect b="b" l="l" r="r" t="t"/>
              <a:pathLst>
                <a:path extrusionOk="0" h="68974" w="68950">
                  <a:moveTo>
                    <a:pt x="27151" y="7358"/>
                  </a:moveTo>
                  <a:cubicBezTo>
                    <a:pt x="28853" y="5655"/>
                    <a:pt x="28853" y="2979"/>
                    <a:pt x="27151" y="1277"/>
                  </a:cubicBezTo>
                  <a:cubicBezTo>
                    <a:pt x="25449" y="-426"/>
                    <a:pt x="22774" y="-426"/>
                    <a:pt x="21072" y="1277"/>
                  </a:cubicBezTo>
                  <a:lnTo>
                    <a:pt x="1216" y="21140"/>
                  </a:lnTo>
                  <a:cubicBezTo>
                    <a:pt x="405" y="21951"/>
                    <a:pt x="0" y="23005"/>
                    <a:pt x="0" y="24140"/>
                  </a:cubicBezTo>
                  <a:cubicBezTo>
                    <a:pt x="0" y="25275"/>
                    <a:pt x="486" y="26329"/>
                    <a:pt x="1216" y="27140"/>
                  </a:cubicBezTo>
                  <a:lnTo>
                    <a:pt x="41820" y="67759"/>
                  </a:lnTo>
                  <a:cubicBezTo>
                    <a:pt x="42631" y="68569"/>
                    <a:pt x="43766" y="68975"/>
                    <a:pt x="44819" y="68975"/>
                  </a:cubicBezTo>
                  <a:cubicBezTo>
                    <a:pt x="45873" y="68975"/>
                    <a:pt x="47007" y="68569"/>
                    <a:pt x="47818" y="67759"/>
                  </a:cubicBezTo>
                  <a:lnTo>
                    <a:pt x="67674" y="47895"/>
                  </a:lnTo>
                  <a:cubicBezTo>
                    <a:pt x="69376" y="46193"/>
                    <a:pt x="69376" y="43517"/>
                    <a:pt x="67674" y="41815"/>
                  </a:cubicBezTo>
                  <a:cubicBezTo>
                    <a:pt x="65972" y="40112"/>
                    <a:pt x="63298" y="40112"/>
                    <a:pt x="61596" y="41815"/>
                  </a:cubicBezTo>
                  <a:lnTo>
                    <a:pt x="44738" y="58678"/>
                  </a:lnTo>
                  <a:lnTo>
                    <a:pt x="30474" y="44409"/>
                  </a:lnTo>
                  <a:lnTo>
                    <a:pt x="47332" y="27545"/>
                  </a:lnTo>
                  <a:cubicBezTo>
                    <a:pt x="49033" y="25843"/>
                    <a:pt x="49033" y="23167"/>
                    <a:pt x="47332" y="21465"/>
                  </a:cubicBezTo>
                  <a:cubicBezTo>
                    <a:pt x="45629" y="19762"/>
                    <a:pt x="42955" y="19762"/>
                    <a:pt x="41253" y="21465"/>
                  </a:cubicBezTo>
                  <a:lnTo>
                    <a:pt x="24395" y="38328"/>
                  </a:lnTo>
                  <a:lnTo>
                    <a:pt x="10131" y="24059"/>
                  </a:lnTo>
                  <a:lnTo>
                    <a:pt x="27151" y="735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843" name="Google Shape;843;p48"/>
            <p:cNvGrpSpPr/>
            <p:nvPr/>
          </p:nvGrpSpPr>
          <p:grpSpPr>
            <a:xfrm>
              <a:off x="8082608" y="2519258"/>
              <a:ext cx="291708" cy="291961"/>
              <a:chOff x="8082608" y="2519258"/>
              <a:chExt cx="291708" cy="291961"/>
            </a:xfrm>
          </p:grpSpPr>
          <p:sp>
            <p:nvSpPr>
              <p:cNvPr id="844" name="Google Shape;844;p48"/>
              <p:cNvSpPr/>
              <p:nvPr/>
            </p:nvSpPr>
            <p:spPr>
              <a:xfrm>
                <a:off x="8127245" y="2702083"/>
                <a:ext cx="64452" cy="64464"/>
              </a:xfrm>
              <a:custGeom>
                <a:rect b="b" l="l" r="r" t="t"/>
                <a:pathLst>
                  <a:path extrusionOk="0" h="64464" w="64452">
                    <a:moveTo>
                      <a:pt x="8105" y="9678"/>
                    </a:moveTo>
                    <a:lnTo>
                      <a:pt x="1215" y="16570"/>
                    </a:lnTo>
                    <a:cubicBezTo>
                      <a:pt x="405" y="17381"/>
                      <a:pt x="0" y="18435"/>
                      <a:pt x="0" y="19570"/>
                    </a:cubicBezTo>
                    <a:cubicBezTo>
                      <a:pt x="0" y="20705"/>
                      <a:pt x="486" y="21759"/>
                      <a:pt x="1215" y="22569"/>
                    </a:cubicBezTo>
                    <a:lnTo>
                      <a:pt x="41820" y="63188"/>
                    </a:lnTo>
                    <a:cubicBezTo>
                      <a:pt x="43522" y="64891"/>
                      <a:pt x="46196" y="64891"/>
                      <a:pt x="47899" y="63188"/>
                    </a:cubicBezTo>
                    <a:lnTo>
                      <a:pt x="54787" y="56297"/>
                    </a:lnTo>
                    <a:cubicBezTo>
                      <a:pt x="67674" y="43406"/>
                      <a:pt x="67674" y="22488"/>
                      <a:pt x="54787" y="9597"/>
                    </a:cubicBezTo>
                    <a:cubicBezTo>
                      <a:pt x="41901" y="-3213"/>
                      <a:pt x="20991" y="-3213"/>
                      <a:pt x="8105" y="9678"/>
                    </a:cubicBezTo>
                    <a:lnTo>
                      <a:pt x="8105" y="9678"/>
                    </a:lnTo>
                    <a:close/>
                    <a:moveTo>
                      <a:pt x="48709" y="15759"/>
                    </a:moveTo>
                    <a:cubicBezTo>
                      <a:pt x="58273" y="25326"/>
                      <a:pt x="58273" y="40811"/>
                      <a:pt x="48709" y="50378"/>
                    </a:cubicBezTo>
                    <a:lnTo>
                      <a:pt x="44819" y="54270"/>
                    </a:lnTo>
                    <a:lnTo>
                      <a:pt x="10211" y="19651"/>
                    </a:lnTo>
                    <a:lnTo>
                      <a:pt x="14102" y="15840"/>
                    </a:lnTo>
                    <a:cubicBezTo>
                      <a:pt x="23666" y="6192"/>
                      <a:pt x="39145" y="6192"/>
                      <a:pt x="48709" y="15759"/>
                    </a:cubicBezTo>
                    <a:lnTo>
                      <a:pt x="48709" y="1575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45" name="Google Shape;845;p48"/>
              <p:cNvSpPr/>
              <p:nvPr/>
            </p:nvSpPr>
            <p:spPr>
              <a:xfrm>
                <a:off x="8082608" y="2519258"/>
                <a:ext cx="291708" cy="291961"/>
              </a:xfrm>
              <a:custGeom>
                <a:rect b="b" l="l" r="r" t="t"/>
                <a:pathLst>
                  <a:path extrusionOk="0" h="291961" w="291708">
                    <a:moveTo>
                      <a:pt x="268245" y="4084"/>
                    </a:moveTo>
                    <a:lnTo>
                      <a:pt x="243526" y="28812"/>
                    </a:lnTo>
                    <a:lnTo>
                      <a:pt x="181768" y="17624"/>
                    </a:lnTo>
                    <a:cubicBezTo>
                      <a:pt x="174555" y="16326"/>
                      <a:pt x="167261" y="18597"/>
                      <a:pt x="162074" y="23785"/>
                    </a:cubicBezTo>
                    <a:lnTo>
                      <a:pt x="3951" y="181963"/>
                    </a:lnTo>
                    <a:cubicBezTo>
                      <a:pt x="-1317" y="187233"/>
                      <a:pt x="-1317" y="195746"/>
                      <a:pt x="3951" y="201016"/>
                    </a:cubicBezTo>
                    <a:lnTo>
                      <a:pt x="39126" y="236202"/>
                    </a:lnTo>
                    <a:cubicBezTo>
                      <a:pt x="40827" y="237905"/>
                      <a:pt x="43502" y="237905"/>
                      <a:pt x="45204" y="236202"/>
                    </a:cubicBezTo>
                    <a:cubicBezTo>
                      <a:pt x="46906" y="234500"/>
                      <a:pt x="46906" y="231824"/>
                      <a:pt x="45204" y="230122"/>
                    </a:cubicBezTo>
                    <a:lnTo>
                      <a:pt x="10030" y="195016"/>
                    </a:lnTo>
                    <a:cubicBezTo>
                      <a:pt x="8085" y="193070"/>
                      <a:pt x="8085" y="189989"/>
                      <a:pt x="10030" y="188044"/>
                    </a:cubicBezTo>
                    <a:lnTo>
                      <a:pt x="168152" y="29866"/>
                    </a:lnTo>
                    <a:cubicBezTo>
                      <a:pt x="171313" y="26704"/>
                      <a:pt x="175852" y="25245"/>
                      <a:pt x="180309" y="26056"/>
                    </a:cubicBezTo>
                    <a:lnTo>
                      <a:pt x="236231" y="36190"/>
                    </a:lnTo>
                    <a:lnTo>
                      <a:pt x="221724" y="50702"/>
                    </a:lnTo>
                    <a:cubicBezTo>
                      <a:pt x="214511" y="49648"/>
                      <a:pt x="207136" y="52081"/>
                      <a:pt x="202030" y="57188"/>
                    </a:cubicBezTo>
                    <a:cubicBezTo>
                      <a:pt x="193034" y="66188"/>
                      <a:pt x="193034" y="80862"/>
                      <a:pt x="202030" y="89943"/>
                    </a:cubicBezTo>
                    <a:cubicBezTo>
                      <a:pt x="211026" y="98942"/>
                      <a:pt x="225695" y="98942"/>
                      <a:pt x="234773" y="89943"/>
                    </a:cubicBezTo>
                    <a:cubicBezTo>
                      <a:pt x="239960" y="84754"/>
                      <a:pt x="242310" y="77376"/>
                      <a:pt x="241256" y="70242"/>
                    </a:cubicBezTo>
                    <a:lnTo>
                      <a:pt x="255764" y="55729"/>
                    </a:lnTo>
                    <a:lnTo>
                      <a:pt x="265895" y="111671"/>
                    </a:lnTo>
                    <a:cubicBezTo>
                      <a:pt x="266705" y="116049"/>
                      <a:pt x="265246" y="120589"/>
                      <a:pt x="262085" y="123751"/>
                    </a:cubicBezTo>
                    <a:lnTo>
                      <a:pt x="103963" y="281929"/>
                    </a:lnTo>
                    <a:cubicBezTo>
                      <a:pt x="103071" y="282820"/>
                      <a:pt x="101775" y="283388"/>
                      <a:pt x="100478" y="283388"/>
                    </a:cubicBezTo>
                    <a:cubicBezTo>
                      <a:pt x="99181" y="283388"/>
                      <a:pt x="97965" y="282901"/>
                      <a:pt x="96993" y="281929"/>
                    </a:cubicBezTo>
                    <a:lnTo>
                      <a:pt x="59306" y="244229"/>
                    </a:lnTo>
                    <a:cubicBezTo>
                      <a:pt x="57604" y="242526"/>
                      <a:pt x="54930" y="242526"/>
                      <a:pt x="53228" y="244229"/>
                    </a:cubicBezTo>
                    <a:cubicBezTo>
                      <a:pt x="51526" y="245931"/>
                      <a:pt x="51526" y="248607"/>
                      <a:pt x="53228" y="250309"/>
                    </a:cubicBezTo>
                    <a:lnTo>
                      <a:pt x="90914" y="288009"/>
                    </a:lnTo>
                    <a:cubicBezTo>
                      <a:pt x="96183" y="293279"/>
                      <a:pt x="104692" y="293279"/>
                      <a:pt x="109961" y="288009"/>
                    </a:cubicBezTo>
                    <a:lnTo>
                      <a:pt x="268002" y="129751"/>
                    </a:lnTo>
                    <a:cubicBezTo>
                      <a:pt x="273189" y="124562"/>
                      <a:pt x="275458" y="117265"/>
                      <a:pt x="274162" y="110049"/>
                    </a:cubicBezTo>
                    <a:lnTo>
                      <a:pt x="262977" y="48270"/>
                    </a:lnTo>
                    <a:lnTo>
                      <a:pt x="267273" y="43973"/>
                    </a:lnTo>
                    <a:cubicBezTo>
                      <a:pt x="268975" y="42271"/>
                      <a:pt x="268975" y="39595"/>
                      <a:pt x="267273" y="37892"/>
                    </a:cubicBezTo>
                    <a:cubicBezTo>
                      <a:pt x="265570" y="36190"/>
                      <a:pt x="262896" y="36190"/>
                      <a:pt x="261194" y="37892"/>
                    </a:cubicBezTo>
                    <a:cubicBezTo>
                      <a:pt x="255521" y="43568"/>
                      <a:pt x="237204" y="61891"/>
                      <a:pt x="230639" y="68458"/>
                    </a:cubicBezTo>
                    <a:cubicBezTo>
                      <a:pt x="228613" y="70485"/>
                      <a:pt x="225290" y="70485"/>
                      <a:pt x="223183" y="68458"/>
                    </a:cubicBezTo>
                    <a:cubicBezTo>
                      <a:pt x="221157" y="66431"/>
                      <a:pt x="221157" y="63107"/>
                      <a:pt x="223183" y="60999"/>
                    </a:cubicBezTo>
                    <a:cubicBezTo>
                      <a:pt x="225777" y="58404"/>
                      <a:pt x="271568" y="12597"/>
                      <a:pt x="274162" y="10003"/>
                    </a:cubicBezTo>
                    <a:cubicBezTo>
                      <a:pt x="276188" y="7976"/>
                      <a:pt x="279511" y="7976"/>
                      <a:pt x="281618" y="10003"/>
                    </a:cubicBezTo>
                    <a:cubicBezTo>
                      <a:pt x="283644" y="12030"/>
                      <a:pt x="283644" y="15354"/>
                      <a:pt x="281618" y="17462"/>
                    </a:cubicBezTo>
                    <a:lnTo>
                      <a:pt x="275377" y="23704"/>
                    </a:lnTo>
                    <a:cubicBezTo>
                      <a:pt x="273675" y="25407"/>
                      <a:pt x="273675" y="28082"/>
                      <a:pt x="275377" y="29785"/>
                    </a:cubicBezTo>
                    <a:cubicBezTo>
                      <a:pt x="277079" y="31488"/>
                      <a:pt x="279754" y="31488"/>
                      <a:pt x="281456" y="29785"/>
                    </a:cubicBezTo>
                    <a:lnTo>
                      <a:pt x="287697" y="23542"/>
                    </a:lnTo>
                    <a:cubicBezTo>
                      <a:pt x="293045" y="18191"/>
                      <a:pt x="293045" y="9435"/>
                      <a:pt x="287697" y="4003"/>
                    </a:cubicBezTo>
                    <a:cubicBezTo>
                      <a:pt x="282347" y="-1348"/>
                      <a:pt x="273594" y="-1348"/>
                      <a:pt x="268245" y="4084"/>
                    </a:cubicBezTo>
                    <a:lnTo>
                      <a:pt x="268245" y="4084"/>
                    </a:lnTo>
                    <a:close/>
                    <a:moveTo>
                      <a:pt x="232260" y="77619"/>
                    </a:moveTo>
                    <a:cubicBezTo>
                      <a:pt x="231612" y="79970"/>
                      <a:pt x="230315" y="82160"/>
                      <a:pt x="228532" y="83943"/>
                    </a:cubicBezTo>
                    <a:cubicBezTo>
                      <a:pt x="222859" y="89618"/>
                      <a:pt x="213620" y="89618"/>
                      <a:pt x="207865" y="83943"/>
                    </a:cubicBezTo>
                    <a:cubicBezTo>
                      <a:pt x="202192" y="78268"/>
                      <a:pt x="202192" y="69025"/>
                      <a:pt x="207865" y="63269"/>
                    </a:cubicBezTo>
                    <a:cubicBezTo>
                      <a:pt x="209648" y="61485"/>
                      <a:pt x="211837" y="60269"/>
                      <a:pt x="214187" y="59540"/>
                    </a:cubicBezTo>
                    <a:cubicBezTo>
                      <a:pt x="212161" y="64566"/>
                      <a:pt x="213133" y="70485"/>
                      <a:pt x="217186" y="74538"/>
                    </a:cubicBezTo>
                    <a:cubicBezTo>
                      <a:pt x="221400" y="78673"/>
                      <a:pt x="227316" y="79646"/>
                      <a:pt x="232260" y="77619"/>
                    </a:cubicBezTo>
                    <a:lnTo>
                      <a:pt x="232260" y="776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grpSp>
        <p:nvGrpSpPr>
          <p:cNvPr id="846" name="Google Shape;846;p48"/>
          <p:cNvGrpSpPr/>
          <p:nvPr/>
        </p:nvGrpSpPr>
        <p:grpSpPr>
          <a:xfrm>
            <a:off x="7122684" y="1522422"/>
            <a:ext cx="329012" cy="360137"/>
            <a:chOff x="7471575" y="2519289"/>
            <a:chExt cx="266644" cy="291869"/>
          </a:xfrm>
        </p:grpSpPr>
        <p:sp>
          <p:nvSpPr>
            <p:cNvPr id="847" name="Google Shape;847;p48"/>
            <p:cNvSpPr/>
            <p:nvPr/>
          </p:nvSpPr>
          <p:spPr>
            <a:xfrm>
              <a:off x="7667060" y="2545557"/>
              <a:ext cx="38902" cy="38915"/>
            </a:xfrm>
            <a:custGeom>
              <a:rect b="b" l="l" r="r" t="t"/>
              <a:pathLst>
                <a:path extrusionOk="0" h="38915" w="38902">
                  <a:moveTo>
                    <a:pt x="19451" y="0"/>
                  </a:moveTo>
                  <a:cubicBezTo>
                    <a:pt x="8753" y="0"/>
                    <a:pt x="0" y="8756"/>
                    <a:pt x="0" y="19458"/>
                  </a:cubicBezTo>
                  <a:cubicBezTo>
                    <a:pt x="0" y="30160"/>
                    <a:pt x="8753" y="38916"/>
                    <a:pt x="19451" y="38916"/>
                  </a:cubicBezTo>
                  <a:cubicBezTo>
                    <a:pt x="30150" y="38916"/>
                    <a:pt x="38902" y="30160"/>
                    <a:pt x="38902" y="19458"/>
                  </a:cubicBezTo>
                  <a:cubicBezTo>
                    <a:pt x="38902" y="8756"/>
                    <a:pt x="30230" y="0"/>
                    <a:pt x="19451" y="0"/>
                  </a:cubicBezTo>
                  <a:lnTo>
                    <a:pt x="19451" y="0"/>
                  </a:lnTo>
                  <a:close/>
                  <a:moveTo>
                    <a:pt x="19451" y="30403"/>
                  </a:moveTo>
                  <a:cubicBezTo>
                    <a:pt x="13454" y="30403"/>
                    <a:pt x="8510" y="25539"/>
                    <a:pt x="8510" y="19458"/>
                  </a:cubicBezTo>
                  <a:cubicBezTo>
                    <a:pt x="8510" y="13458"/>
                    <a:pt x="13373" y="8513"/>
                    <a:pt x="19451" y="8513"/>
                  </a:cubicBezTo>
                  <a:cubicBezTo>
                    <a:pt x="25530" y="8513"/>
                    <a:pt x="30393" y="13377"/>
                    <a:pt x="30393" y="19458"/>
                  </a:cubicBezTo>
                  <a:cubicBezTo>
                    <a:pt x="30393" y="25539"/>
                    <a:pt x="25449" y="30403"/>
                    <a:pt x="19451" y="30403"/>
                  </a:cubicBezTo>
                  <a:lnTo>
                    <a:pt x="19451" y="304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48" name="Google Shape;848;p48"/>
            <p:cNvSpPr/>
            <p:nvPr/>
          </p:nvSpPr>
          <p:spPr>
            <a:xfrm>
              <a:off x="7641374" y="2519289"/>
              <a:ext cx="90283" cy="91614"/>
            </a:xfrm>
            <a:custGeom>
              <a:rect b="b" l="l" r="r" t="t"/>
              <a:pathLst>
                <a:path extrusionOk="0" h="91614" w="90283">
                  <a:moveTo>
                    <a:pt x="53729" y="0"/>
                  </a:moveTo>
                  <a:lnTo>
                    <a:pt x="36547" y="0"/>
                  </a:lnTo>
                  <a:cubicBezTo>
                    <a:pt x="31522" y="0"/>
                    <a:pt x="27470" y="4054"/>
                    <a:pt x="27470" y="9080"/>
                  </a:cubicBezTo>
                  <a:lnTo>
                    <a:pt x="27470" y="14107"/>
                  </a:lnTo>
                  <a:cubicBezTo>
                    <a:pt x="27470" y="14269"/>
                    <a:pt x="27389" y="14431"/>
                    <a:pt x="27226" y="14594"/>
                  </a:cubicBezTo>
                  <a:lnTo>
                    <a:pt x="27064" y="14675"/>
                  </a:lnTo>
                  <a:cubicBezTo>
                    <a:pt x="26902" y="14756"/>
                    <a:pt x="26740" y="14756"/>
                    <a:pt x="26578" y="14675"/>
                  </a:cubicBezTo>
                  <a:lnTo>
                    <a:pt x="22201" y="12161"/>
                  </a:lnTo>
                  <a:cubicBezTo>
                    <a:pt x="20094" y="10945"/>
                    <a:pt x="17663" y="10621"/>
                    <a:pt x="15313" y="11269"/>
                  </a:cubicBezTo>
                  <a:cubicBezTo>
                    <a:pt x="12962" y="11918"/>
                    <a:pt x="11017" y="13377"/>
                    <a:pt x="9801" y="15485"/>
                  </a:cubicBezTo>
                  <a:lnTo>
                    <a:pt x="1210" y="30403"/>
                  </a:lnTo>
                  <a:cubicBezTo>
                    <a:pt x="-1302" y="34700"/>
                    <a:pt x="238" y="40294"/>
                    <a:pt x="4533" y="42808"/>
                  </a:cubicBezTo>
                  <a:lnTo>
                    <a:pt x="8910" y="45321"/>
                  </a:lnTo>
                  <a:cubicBezTo>
                    <a:pt x="9072" y="45402"/>
                    <a:pt x="9153" y="45645"/>
                    <a:pt x="9153" y="45807"/>
                  </a:cubicBezTo>
                  <a:lnTo>
                    <a:pt x="9153" y="45889"/>
                  </a:lnTo>
                  <a:cubicBezTo>
                    <a:pt x="9153" y="46132"/>
                    <a:pt x="9072" y="46294"/>
                    <a:pt x="8910" y="46375"/>
                  </a:cubicBezTo>
                  <a:lnTo>
                    <a:pt x="4533" y="48888"/>
                  </a:lnTo>
                  <a:cubicBezTo>
                    <a:pt x="238" y="51402"/>
                    <a:pt x="-1302" y="56915"/>
                    <a:pt x="1210" y="61293"/>
                  </a:cubicBezTo>
                  <a:lnTo>
                    <a:pt x="9801" y="76211"/>
                  </a:lnTo>
                  <a:cubicBezTo>
                    <a:pt x="12314" y="80508"/>
                    <a:pt x="17825" y="82048"/>
                    <a:pt x="22201" y="79535"/>
                  </a:cubicBezTo>
                  <a:lnTo>
                    <a:pt x="26578" y="77021"/>
                  </a:lnTo>
                  <a:cubicBezTo>
                    <a:pt x="26740" y="76940"/>
                    <a:pt x="26902" y="76940"/>
                    <a:pt x="27064" y="77021"/>
                  </a:cubicBezTo>
                  <a:cubicBezTo>
                    <a:pt x="27064" y="77021"/>
                    <a:pt x="27145" y="77021"/>
                    <a:pt x="27145" y="77021"/>
                  </a:cubicBezTo>
                  <a:lnTo>
                    <a:pt x="27226" y="77102"/>
                  </a:lnTo>
                  <a:cubicBezTo>
                    <a:pt x="27389" y="77184"/>
                    <a:pt x="27470" y="77346"/>
                    <a:pt x="27470" y="77508"/>
                  </a:cubicBezTo>
                  <a:lnTo>
                    <a:pt x="27470" y="82534"/>
                  </a:lnTo>
                  <a:cubicBezTo>
                    <a:pt x="27470" y="87561"/>
                    <a:pt x="31522" y="91615"/>
                    <a:pt x="36547" y="91615"/>
                  </a:cubicBezTo>
                  <a:lnTo>
                    <a:pt x="53729" y="91615"/>
                  </a:lnTo>
                  <a:cubicBezTo>
                    <a:pt x="58754" y="91615"/>
                    <a:pt x="62806" y="87561"/>
                    <a:pt x="62806" y="82534"/>
                  </a:cubicBezTo>
                  <a:lnTo>
                    <a:pt x="62806" y="77508"/>
                  </a:lnTo>
                  <a:cubicBezTo>
                    <a:pt x="62806" y="77346"/>
                    <a:pt x="62887" y="77184"/>
                    <a:pt x="63049" y="77102"/>
                  </a:cubicBezTo>
                  <a:lnTo>
                    <a:pt x="63211" y="77021"/>
                  </a:lnTo>
                  <a:cubicBezTo>
                    <a:pt x="63373" y="76940"/>
                    <a:pt x="63535" y="76940"/>
                    <a:pt x="63697" y="77021"/>
                  </a:cubicBezTo>
                  <a:lnTo>
                    <a:pt x="68074" y="79535"/>
                  </a:lnTo>
                  <a:cubicBezTo>
                    <a:pt x="72370" y="82048"/>
                    <a:pt x="77962" y="80508"/>
                    <a:pt x="80474" y="76211"/>
                  </a:cubicBezTo>
                  <a:lnTo>
                    <a:pt x="89065" y="61293"/>
                  </a:lnTo>
                  <a:cubicBezTo>
                    <a:pt x="90281" y="59185"/>
                    <a:pt x="90605" y="56753"/>
                    <a:pt x="89957" y="54401"/>
                  </a:cubicBezTo>
                  <a:cubicBezTo>
                    <a:pt x="89309" y="52050"/>
                    <a:pt x="87849" y="50104"/>
                    <a:pt x="85742" y="48888"/>
                  </a:cubicBezTo>
                  <a:lnTo>
                    <a:pt x="81366" y="46375"/>
                  </a:lnTo>
                  <a:cubicBezTo>
                    <a:pt x="81204" y="46294"/>
                    <a:pt x="81123" y="46132"/>
                    <a:pt x="81123" y="45889"/>
                  </a:cubicBezTo>
                  <a:lnTo>
                    <a:pt x="81123" y="45807"/>
                  </a:lnTo>
                  <a:cubicBezTo>
                    <a:pt x="81123" y="45645"/>
                    <a:pt x="81204" y="45402"/>
                    <a:pt x="81366" y="45321"/>
                  </a:cubicBezTo>
                  <a:lnTo>
                    <a:pt x="85742" y="42808"/>
                  </a:lnTo>
                  <a:cubicBezTo>
                    <a:pt x="87849" y="41592"/>
                    <a:pt x="89309" y="39646"/>
                    <a:pt x="89957" y="37295"/>
                  </a:cubicBezTo>
                  <a:cubicBezTo>
                    <a:pt x="90605" y="34943"/>
                    <a:pt x="90281" y="32511"/>
                    <a:pt x="89065" y="30403"/>
                  </a:cubicBezTo>
                  <a:lnTo>
                    <a:pt x="80474" y="15485"/>
                  </a:lnTo>
                  <a:cubicBezTo>
                    <a:pt x="79258" y="13377"/>
                    <a:pt x="77313" y="11918"/>
                    <a:pt x="74963" y="11269"/>
                  </a:cubicBezTo>
                  <a:cubicBezTo>
                    <a:pt x="72612" y="10621"/>
                    <a:pt x="70181" y="10945"/>
                    <a:pt x="68074" y="12161"/>
                  </a:cubicBezTo>
                  <a:lnTo>
                    <a:pt x="63697" y="14675"/>
                  </a:lnTo>
                  <a:cubicBezTo>
                    <a:pt x="63535" y="14756"/>
                    <a:pt x="63373" y="14756"/>
                    <a:pt x="63211" y="14675"/>
                  </a:cubicBezTo>
                  <a:lnTo>
                    <a:pt x="63049" y="14594"/>
                  </a:lnTo>
                  <a:cubicBezTo>
                    <a:pt x="62887" y="14512"/>
                    <a:pt x="62806" y="14350"/>
                    <a:pt x="62806" y="14188"/>
                  </a:cubicBezTo>
                  <a:lnTo>
                    <a:pt x="62806" y="9162"/>
                  </a:lnTo>
                  <a:cubicBezTo>
                    <a:pt x="62806" y="4054"/>
                    <a:pt x="58754" y="0"/>
                    <a:pt x="53729" y="0"/>
                  </a:cubicBezTo>
                  <a:lnTo>
                    <a:pt x="53729" y="0"/>
                  </a:lnTo>
                  <a:close/>
                  <a:moveTo>
                    <a:pt x="67993" y="22052"/>
                  </a:moveTo>
                  <a:lnTo>
                    <a:pt x="72370" y="19539"/>
                  </a:lnTo>
                  <a:cubicBezTo>
                    <a:pt x="72532" y="19458"/>
                    <a:pt x="72612" y="19458"/>
                    <a:pt x="72775" y="19458"/>
                  </a:cubicBezTo>
                  <a:cubicBezTo>
                    <a:pt x="72937" y="19458"/>
                    <a:pt x="73018" y="19539"/>
                    <a:pt x="73099" y="19701"/>
                  </a:cubicBezTo>
                  <a:lnTo>
                    <a:pt x="81690" y="34619"/>
                  </a:lnTo>
                  <a:cubicBezTo>
                    <a:pt x="81771" y="34781"/>
                    <a:pt x="81771" y="34862"/>
                    <a:pt x="81771" y="35025"/>
                  </a:cubicBezTo>
                  <a:cubicBezTo>
                    <a:pt x="81771" y="35187"/>
                    <a:pt x="81609" y="35268"/>
                    <a:pt x="81528" y="35349"/>
                  </a:cubicBezTo>
                  <a:lnTo>
                    <a:pt x="77152" y="37862"/>
                  </a:lnTo>
                  <a:cubicBezTo>
                    <a:pt x="74396" y="39484"/>
                    <a:pt x="72612" y="42483"/>
                    <a:pt x="72612" y="45807"/>
                  </a:cubicBezTo>
                  <a:cubicBezTo>
                    <a:pt x="72612" y="49050"/>
                    <a:pt x="74315" y="52131"/>
                    <a:pt x="77152" y="53672"/>
                  </a:cubicBezTo>
                  <a:lnTo>
                    <a:pt x="81528" y="56185"/>
                  </a:lnTo>
                  <a:cubicBezTo>
                    <a:pt x="81690" y="56266"/>
                    <a:pt x="81771" y="56347"/>
                    <a:pt x="81771" y="56509"/>
                  </a:cubicBezTo>
                  <a:cubicBezTo>
                    <a:pt x="81771" y="56672"/>
                    <a:pt x="81771" y="56753"/>
                    <a:pt x="81690" y="56915"/>
                  </a:cubicBezTo>
                  <a:lnTo>
                    <a:pt x="73099" y="71833"/>
                  </a:lnTo>
                  <a:cubicBezTo>
                    <a:pt x="72937" y="72076"/>
                    <a:pt x="72612" y="72157"/>
                    <a:pt x="72370" y="71995"/>
                  </a:cubicBezTo>
                  <a:lnTo>
                    <a:pt x="67993" y="69481"/>
                  </a:lnTo>
                  <a:cubicBezTo>
                    <a:pt x="65156" y="67860"/>
                    <a:pt x="61671" y="67860"/>
                    <a:pt x="58916" y="69481"/>
                  </a:cubicBezTo>
                  <a:lnTo>
                    <a:pt x="58835" y="69562"/>
                  </a:lnTo>
                  <a:cubicBezTo>
                    <a:pt x="55998" y="71184"/>
                    <a:pt x="54296" y="74184"/>
                    <a:pt x="54296" y="77427"/>
                  </a:cubicBezTo>
                  <a:lnTo>
                    <a:pt x="54296" y="82453"/>
                  </a:lnTo>
                  <a:cubicBezTo>
                    <a:pt x="54296" y="82778"/>
                    <a:pt x="54053" y="82940"/>
                    <a:pt x="53810" y="82940"/>
                  </a:cubicBezTo>
                  <a:lnTo>
                    <a:pt x="36628" y="82940"/>
                  </a:lnTo>
                  <a:cubicBezTo>
                    <a:pt x="36304" y="82940"/>
                    <a:pt x="36141" y="82697"/>
                    <a:pt x="36141" y="82453"/>
                  </a:cubicBezTo>
                  <a:lnTo>
                    <a:pt x="36141" y="77427"/>
                  </a:lnTo>
                  <a:cubicBezTo>
                    <a:pt x="36141" y="74184"/>
                    <a:pt x="34440" y="71184"/>
                    <a:pt x="31603" y="69562"/>
                  </a:cubicBezTo>
                  <a:lnTo>
                    <a:pt x="31522" y="69481"/>
                  </a:lnTo>
                  <a:cubicBezTo>
                    <a:pt x="30144" y="68671"/>
                    <a:pt x="28523" y="68265"/>
                    <a:pt x="26983" y="68265"/>
                  </a:cubicBezTo>
                  <a:cubicBezTo>
                    <a:pt x="25444" y="68265"/>
                    <a:pt x="23823" y="68671"/>
                    <a:pt x="22445" y="69481"/>
                  </a:cubicBezTo>
                  <a:lnTo>
                    <a:pt x="18068" y="71995"/>
                  </a:lnTo>
                  <a:cubicBezTo>
                    <a:pt x="17825" y="72157"/>
                    <a:pt x="17501" y="72076"/>
                    <a:pt x="17339" y="71833"/>
                  </a:cubicBezTo>
                  <a:lnTo>
                    <a:pt x="8748" y="56915"/>
                  </a:lnTo>
                  <a:cubicBezTo>
                    <a:pt x="8586" y="56672"/>
                    <a:pt x="8667" y="56347"/>
                    <a:pt x="8910" y="56185"/>
                  </a:cubicBezTo>
                  <a:lnTo>
                    <a:pt x="13287" y="53672"/>
                  </a:lnTo>
                  <a:cubicBezTo>
                    <a:pt x="16042" y="52050"/>
                    <a:pt x="17825" y="49050"/>
                    <a:pt x="17825" y="45726"/>
                  </a:cubicBezTo>
                  <a:cubicBezTo>
                    <a:pt x="17825" y="42483"/>
                    <a:pt x="16123" y="39403"/>
                    <a:pt x="13287" y="37862"/>
                  </a:cubicBezTo>
                  <a:lnTo>
                    <a:pt x="8910" y="35349"/>
                  </a:lnTo>
                  <a:cubicBezTo>
                    <a:pt x="8667" y="35187"/>
                    <a:pt x="8586" y="34862"/>
                    <a:pt x="8748" y="34619"/>
                  </a:cubicBezTo>
                  <a:lnTo>
                    <a:pt x="17339" y="19701"/>
                  </a:lnTo>
                  <a:cubicBezTo>
                    <a:pt x="17419" y="19539"/>
                    <a:pt x="17501" y="19458"/>
                    <a:pt x="17663" y="19458"/>
                  </a:cubicBezTo>
                  <a:cubicBezTo>
                    <a:pt x="17825" y="19458"/>
                    <a:pt x="17906" y="19458"/>
                    <a:pt x="18068" y="19539"/>
                  </a:cubicBezTo>
                  <a:lnTo>
                    <a:pt x="22445" y="22052"/>
                  </a:lnTo>
                  <a:cubicBezTo>
                    <a:pt x="25281" y="23674"/>
                    <a:pt x="28766" y="23674"/>
                    <a:pt x="31522" y="22052"/>
                  </a:cubicBezTo>
                  <a:lnTo>
                    <a:pt x="31684" y="21971"/>
                  </a:lnTo>
                  <a:cubicBezTo>
                    <a:pt x="34521" y="20350"/>
                    <a:pt x="36222" y="17350"/>
                    <a:pt x="36222" y="14107"/>
                  </a:cubicBezTo>
                  <a:lnTo>
                    <a:pt x="36222" y="9080"/>
                  </a:lnTo>
                  <a:cubicBezTo>
                    <a:pt x="36222" y="8756"/>
                    <a:pt x="36466" y="8594"/>
                    <a:pt x="36709" y="8594"/>
                  </a:cubicBezTo>
                  <a:lnTo>
                    <a:pt x="53891" y="8594"/>
                  </a:lnTo>
                  <a:cubicBezTo>
                    <a:pt x="54215" y="8594"/>
                    <a:pt x="54377" y="8837"/>
                    <a:pt x="54377" y="9080"/>
                  </a:cubicBezTo>
                  <a:lnTo>
                    <a:pt x="54377" y="14107"/>
                  </a:lnTo>
                  <a:cubicBezTo>
                    <a:pt x="54377" y="17350"/>
                    <a:pt x="56079" y="20350"/>
                    <a:pt x="58916" y="21971"/>
                  </a:cubicBezTo>
                  <a:lnTo>
                    <a:pt x="58997" y="22052"/>
                  </a:lnTo>
                  <a:cubicBezTo>
                    <a:pt x="61752" y="23674"/>
                    <a:pt x="65237" y="23674"/>
                    <a:pt x="67993" y="22052"/>
                  </a:cubicBezTo>
                  <a:lnTo>
                    <a:pt x="67993" y="220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49" name="Google Shape;849;p48"/>
            <p:cNvSpPr/>
            <p:nvPr/>
          </p:nvSpPr>
          <p:spPr>
            <a:xfrm>
              <a:off x="7471575" y="2566312"/>
              <a:ext cx="266644" cy="244846"/>
            </a:xfrm>
            <a:custGeom>
              <a:rect b="b" l="l" r="r" t="t"/>
              <a:pathLst>
                <a:path extrusionOk="0" h="244846" w="266644">
                  <a:moveTo>
                    <a:pt x="257324" y="128666"/>
                  </a:moveTo>
                  <a:lnTo>
                    <a:pt x="231227" y="128666"/>
                  </a:lnTo>
                  <a:cubicBezTo>
                    <a:pt x="228876" y="128666"/>
                    <a:pt x="226931" y="130612"/>
                    <a:pt x="226931" y="132963"/>
                  </a:cubicBezTo>
                  <a:cubicBezTo>
                    <a:pt x="226931" y="135314"/>
                    <a:pt x="228876" y="137260"/>
                    <a:pt x="231227" y="137260"/>
                  </a:cubicBezTo>
                  <a:lnTo>
                    <a:pt x="257324" y="137260"/>
                  </a:lnTo>
                  <a:cubicBezTo>
                    <a:pt x="257729" y="137260"/>
                    <a:pt x="258054" y="137584"/>
                    <a:pt x="258054" y="137990"/>
                  </a:cubicBezTo>
                  <a:lnTo>
                    <a:pt x="258054" y="155988"/>
                  </a:lnTo>
                  <a:cubicBezTo>
                    <a:pt x="258054" y="156394"/>
                    <a:pt x="257729" y="156718"/>
                    <a:pt x="257324" y="156718"/>
                  </a:cubicBezTo>
                  <a:cubicBezTo>
                    <a:pt x="250597" y="156718"/>
                    <a:pt x="15804" y="156718"/>
                    <a:pt x="9158" y="156718"/>
                  </a:cubicBezTo>
                  <a:cubicBezTo>
                    <a:pt x="8753" y="156718"/>
                    <a:pt x="8429" y="156394"/>
                    <a:pt x="8429" y="155988"/>
                  </a:cubicBezTo>
                  <a:lnTo>
                    <a:pt x="8429" y="137990"/>
                  </a:lnTo>
                  <a:cubicBezTo>
                    <a:pt x="8429" y="137584"/>
                    <a:pt x="8753" y="137260"/>
                    <a:pt x="9158" y="137260"/>
                  </a:cubicBezTo>
                  <a:lnTo>
                    <a:pt x="211289" y="137260"/>
                  </a:lnTo>
                  <a:cubicBezTo>
                    <a:pt x="213640" y="137260"/>
                    <a:pt x="215585" y="135314"/>
                    <a:pt x="215585" y="132963"/>
                  </a:cubicBezTo>
                  <a:cubicBezTo>
                    <a:pt x="215585" y="130612"/>
                    <a:pt x="213640" y="128666"/>
                    <a:pt x="211289" y="128666"/>
                  </a:cubicBezTo>
                  <a:lnTo>
                    <a:pt x="196134" y="128666"/>
                  </a:lnTo>
                  <a:lnTo>
                    <a:pt x="196134" y="108884"/>
                  </a:lnTo>
                  <a:cubicBezTo>
                    <a:pt x="196134" y="94047"/>
                    <a:pt x="188353" y="80426"/>
                    <a:pt x="175710" y="72805"/>
                  </a:cubicBezTo>
                  <a:lnTo>
                    <a:pt x="175710" y="61941"/>
                  </a:lnTo>
                  <a:cubicBezTo>
                    <a:pt x="175710" y="55293"/>
                    <a:pt x="170280" y="49861"/>
                    <a:pt x="163634" y="49861"/>
                  </a:cubicBezTo>
                  <a:lnTo>
                    <a:pt x="153908" y="49861"/>
                  </a:lnTo>
                  <a:cubicBezTo>
                    <a:pt x="159176" y="44591"/>
                    <a:pt x="162499" y="37294"/>
                    <a:pt x="162499" y="29187"/>
                  </a:cubicBezTo>
                  <a:cubicBezTo>
                    <a:pt x="162499" y="13053"/>
                    <a:pt x="149451" y="0"/>
                    <a:pt x="133322" y="0"/>
                  </a:cubicBezTo>
                  <a:cubicBezTo>
                    <a:pt x="117194" y="0"/>
                    <a:pt x="104145" y="13053"/>
                    <a:pt x="104145" y="29187"/>
                  </a:cubicBezTo>
                  <a:cubicBezTo>
                    <a:pt x="104145" y="37213"/>
                    <a:pt x="107387" y="44510"/>
                    <a:pt x="112736" y="49861"/>
                  </a:cubicBezTo>
                  <a:lnTo>
                    <a:pt x="103011" y="49861"/>
                  </a:lnTo>
                  <a:cubicBezTo>
                    <a:pt x="96365" y="49861"/>
                    <a:pt x="90935" y="55293"/>
                    <a:pt x="90935" y="61941"/>
                  </a:cubicBezTo>
                  <a:lnTo>
                    <a:pt x="90935" y="72805"/>
                  </a:lnTo>
                  <a:cubicBezTo>
                    <a:pt x="78291" y="80426"/>
                    <a:pt x="70511" y="94047"/>
                    <a:pt x="70511" y="108884"/>
                  </a:cubicBezTo>
                  <a:lnTo>
                    <a:pt x="70511" y="128666"/>
                  </a:lnTo>
                  <a:lnTo>
                    <a:pt x="9321" y="128666"/>
                  </a:lnTo>
                  <a:cubicBezTo>
                    <a:pt x="4215" y="128666"/>
                    <a:pt x="0" y="132801"/>
                    <a:pt x="0" y="137990"/>
                  </a:cubicBezTo>
                  <a:lnTo>
                    <a:pt x="0" y="155988"/>
                  </a:lnTo>
                  <a:cubicBezTo>
                    <a:pt x="0" y="161096"/>
                    <a:pt x="4133" y="165312"/>
                    <a:pt x="9321" y="165312"/>
                  </a:cubicBezTo>
                  <a:lnTo>
                    <a:pt x="12967" y="165312"/>
                  </a:lnTo>
                  <a:lnTo>
                    <a:pt x="12967" y="235037"/>
                  </a:lnTo>
                  <a:cubicBezTo>
                    <a:pt x="12967" y="240469"/>
                    <a:pt x="17344" y="244847"/>
                    <a:pt x="22774" y="244847"/>
                  </a:cubicBezTo>
                  <a:lnTo>
                    <a:pt x="243951" y="244847"/>
                  </a:lnTo>
                  <a:cubicBezTo>
                    <a:pt x="249382" y="244847"/>
                    <a:pt x="253758" y="240469"/>
                    <a:pt x="253758" y="235037"/>
                  </a:cubicBezTo>
                  <a:lnTo>
                    <a:pt x="253758" y="210795"/>
                  </a:lnTo>
                  <a:cubicBezTo>
                    <a:pt x="253758" y="208444"/>
                    <a:pt x="251813" y="206498"/>
                    <a:pt x="249463" y="206498"/>
                  </a:cubicBezTo>
                  <a:cubicBezTo>
                    <a:pt x="247112" y="206498"/>
                    <a:pt x="245167" y="208444"/>
                    <a:pt x="245167" y="210795"/>
                  </a:cubicBezTo>
                  <a:lnTo>
                    <a:pt x="245167" y="235037"/>
                  </a:lnTo>
                  <a:cubicBezTo>
                    <a:pt x="245167" y="235766"/>
                    <a:pt x="244600" y="236334"/>
                    <a:pt x="243870" y="236334"/>
                  </a:cubicBezTo>
                  <a:lnTo>
                    <a:pt x="22693" y="236334"/>
                  </a:lnTo>
                  <a:cubicBezTo>
                    <a:pt x="21964" y="236334"/>
                    <a:pt x="21397" y="235766"/>
                    <a:pt x="21397" y="235037"/>
                  </a:cubicBezTo>
                  <a:lnTo>
                    <a:pt x="21397" y="165312"/>
                  </a:lnTo>
                  <a:lnTo>
                    <a:pt x="245086" y="165312"/>
                  </a:lnTo>
                  <a:lnTo>
                    <a:pt x="245086" y="190851"/>
                  </a:lnTo>
                  <a:cubicBezTo>
                    <a:pt x="245086" y="193202"/>
                    <a:pt x="247031" y="195148"/>
                    <a:pt x="249382" y="195148"/>
                  </a:cubicBezTo>
                  <a:cubicBezTo>
                    <a:pt x="251732" y="195148"/>
                    <a:pt x="253677" y="193202"/>
                    <a:pt x="253677" y="190851"/>
                  </a:cubicBezTo>
                  <a:lnTo>
                    <a:pt x="253677" y="165312"/>
                  </a:lnTo>
                  <a:lnTo>
                    <a:pt x="257324" y="165312"/>
                  </a:lnTo>
                  <a:cubicBezTo>
                    <a:pt x="262430" y="165312"/>
                    <a:pt x="266645" y="161177"/>
                    <a:pt x="266645" y="155988"/>
                  </a:cubicBezTo>
                  <a:lnTo>
                    <a:pt x="266645" y="137990"/>
                  </a:lnTo>
                  <a:cubicBezTo>
                    <a:pt x="266645" y="132801"/>
                    <a:pt x="262430" y="128666"/>
                    <a:pt x="257324" y="128666"/>
                  </a:cubicBezTo>
                  <a:lnTo>
                    <a:pt x="257324" y="128666"/>
                  </a:lnTo>
                  <a:close/>
                  <a:moveTo>
                    <a:pt x="99364" y="125180"/>
                  </a:moveTo>
                  <a:lnTo>
                    <a:pt x="99364" y="123558"/>
                  </a:lnTo>
                  <a:cubicBezTo>
                    <a:pt x="99364" y="121613"/>
                    <a:pt x="100904" y="120072"/>
                    <a:pt x="102849" y="120072"/>
                  </a:cubicBezTo>
                  <a:lnTo>
                    <a:pt x="163553" y="120072"/>
                  </a:lnTo>
                  <a:cubicBezTo>
                    <a:pt x="165498" y="120072"/>
                    <a:pt x="167038" y="121613"/>
                    <a:pt x="167038" y="123558"/>
                  </a:cubicBezTo>
                  <a:lnTo>
                    <a:pt x="167038" y="125180"/>
                  </a:lnTo>
                  <a:cubicBezTo>
                    <a:pt x="167038" y="127126"/>
                    <a:pt x="165498" y="128666"/>
                    <a:pt x="163553" y="128666"/>
                  </a:cubicBezTo>
                  <a:lnTo>
                    <a:pt x="102849" y="128666"/>
                  </a:lnTo>
                  <a:cubicBezTo>
                    <a:pt x="100904" y="128666"/>
                    <a:pt x="99364" y="127126"/>
                    <a:pt x="99364" y="125180"/>
                  </a:cubicBezTo>
                  <a:lnTo>
                    <a:pt x="99364" y="125180"/>
                  </a:lnTo>
                  <a:close/>
                  <a:moveTo>
                    <a:pt x="187543" y="108884"/>
                  </a:moveTo>
                  <a:lnTo>
                    <a:pt x="187543" y="128666"/>
                  </a:lnTo>
                  <a:lnTo>
                    <a:pt x="175142" y="128666"/>
                  </a:lnTo>
                  <a:cubicBezTo>
                    <a:pt x="176358" y="124612"/>
                    <a:pt x="175872" y="119343"/>
                    <a:pt x="172792" y="115775"/>
                  </a:cubicBezTo>
                  <a:cubicBezTo>
                    <a:pt x="174575" y="113586"/>
                    <a:pt x="175629" y="110830"/>
                    <a:pt x="175629" y="107992"/>
                  </a:cubicBezTo>
                  <a:lnTo>
                    <a:pt x="175629" y="83345"/>
                  </a:lnTo>
                  <a:cubicBezTo>
                    <a:pt x="183166" y="89588"/>
                    <a:pt x="187543" y="98912"/>
                    <a:pt x="187543" y="108884"/>
                  </a:cubicBezTo>
                  <a:lnTo>
                    <a:pt x="187543" y="108884"/>
                  </a:lnTo>
                  <a:close/>
                  <a:moveTo>
                    <a:pt x="112574" y="29268"/>
                  </a:moveTo>
                  <a:cubicBezTo>
                    <a:pt x="112574" y="17918"/>
                    <a:pt x="121814" y="8594"/>
                    <a:pt x="133241" y="8594"/>
                  </a:cubicBezTo>
                  <a:cubicBezTo>
                    <a:pt x="144669" y="8594"/>
                    <a:pt x="153908" y="17836"/>
                    <a:pt x="153908" y="29268"/>
                  </a:cubicBezTo>
                  <a:cubicBezTo>
                    <a:pt x="153908" y="40619"/>
                    <a:pt x="144669" y="49942"/>
                    <a:pt x="133241" y="49942"/>
                  </a:cubicBezTo>
                  <a:cubicBezTo>
                    <a:pt x="121814" y="49942"/>
                    <a:pt x="112574" y="40619"/>
                    <a:pt x="112574" y="29268"/>
                  </a:cubicBezTo>
                  <a:lnTo>
                    <a:pt x="112574" y="29268"/>
                  </a:lnTo>
                  <a:close/>
                  <a:moveTo>
                    <a:pt x="99364" y="61941"/>
                  </a:moveTo>
                  <a:cubicBezTo>
                    <a:pt x="99364" y="59996"/>
                    <a:pt x="100904" y="58455"/>
                    <a:pt x="102849" y="58455"/>
                  </a:cubicBezTo>
                  <a:lnTo>
                    <a:pt x="163553" y="58455"/>
                  </a:lnTo>
                  <a:cubicBezTo>
                    <a:pt x="165498" y="58455"/>
                    <a:pt x="167038" y="59996"/>
                    <a:pt x="167038" y="61941"/>
                  </a:cubicBezTo>
                  <a:lnTo>
                    <a:pt x="167038" y="107911"/>
                  </a:lnTo>
                  <a:cubicBezTo>
                    <a:pt x="167038" y="109857"/>
                    <a:pt x="165498" y="111397"/>
                    <a:pt x="163553" y="111397"/>
                  </a:cubicBezTo>
                  <a:lnTo>
                    <a:pt x="102849" y="111397"/>
                  </a:lnTo>
                  <a:cubicBezTo>
                    <a:pt x="100904" y="111397"/>
                    <a:pt x="99364" y="109857"/>
                    <a:pt x="99364" y="107911"/>
                  </a:cubicBezTo>
                  <a:cubicBezTo>
                    <a:pt x="99364" y="102479"/>
                    <a:pt x="99364" y="67454"/>
                    <a:pt x="99364" y="61941"/>
                  </a:cubicBezTo>
                  <a:lnTo>
                    <a:pt x="99364" y="61941"/>
                  </a:lnTo>
                  <a:close/>
                  <a:moveTo>
                    <a:pt x="78940" y="108884"/>
                  </a:moveTo>
                  <a:cubicBezTo>
                    <a:pt x="78940" y="98912"/>
                    <a:pt x="83397" y="89588"/>
                    <a:pt x="90854" y="83264"/>
                  </a:cubicBezTo>
                  <a:lnTo>
                    <a:pt x="90854" y="107911"/>
                  </a:lnTo>
                  <a:cubicBezTo>
                    <a:pt x="90854" y="110749"/>
                    <a:pt x="91907" y="113586"/>
                    <a:pt x="93690" y="115694"/>
                  </a:cubicBezTo>
                  <a:cubicBezTo>
                    <a:pt x="90448" y="119505"/>
                    <a:pt x="90205" y="124937"/>
                    <a:pt x="91340" y="128585"/>
                  </a:cubicBezTo>
                  <a:lnTo>
                    <a:pt x="78940" y="128585"/>
                  </a:lnTo>
                  <a:lnTo>
                    <a:pt x="78940" y="10888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850" name="Google Shape;850;p48"/>
          <p:cNvGrpSpPr/>
          <p:nvPr/>
        </p:nvGrpSpPr>
        <p:grpSpPr>
          <a:xfrm>
            <a:off x="6379857" y="1522422"/>
            <a:ext cx="340412" cy="360038"/>
            <a:chOff x="6869559" y="2519289"/>
            <a:chExt cx="275883" cy="291789"/>
          </a:xfrm>
        </p:grpSpPr>
        <p:sp>
          <p:nvSpPr>
            <p:cNvPr id="851" name="Google Shape;851;p48"/>
            <p:cNvSpPr/>
            <p:nvPr/>
          </p:nvSpPr>
          <p:spPr>
            <a:xfrm>
              <a:off x="7029302" y="2538977"/>
              <a:ext cx="73921" cy="118464"/>
            </a:xfrm>
            <a:custGeom>
              <a:rect b="b" l="l" r="r" t="t"/>
              <a:pathLst>
                <a:path extrusionOk="0" h="118464" w="73921">
                  <a:moveTo>
                    <a:pt x="23666" y="105249"/>
                  </a:moveTo>
                  <a:cubicBezTo>
                    <a:pt x="23666" y="112546"/>
                    <a:pt x="29582" y="118464"/>
                    <a:pt x="36957" y="118464"/>
                  </a:cubicBezTo>
                  <a:cubicBezTo>
                    <a:pt x="44252" y="118464"/>
                    <a:pt x="50168" y="112546"/>
                    <a:pt x="50168" y="105249"/>
                  </a:cubicBezTo>
                  <a:cubicBezTo>
                    <a:pt x="50168" y="99574"/>
                    <a:pt x="46602" y="94790"/>
                    <a:pt x="41658" y="92844"/>
                  </a:cubicBezTo>
                  <a:cubicBezTo>
                    <a:pt x="46440" y="90980"/>
                    <a:pt x="49763" y="86358"/>
                    <a:pt x="49763" y="80926"/>
                  </a:cubicBezTo>
                  <a:lnTo>
                    <a:pt x="49763" y="71684"/>
                  </a:lnTo>
                  <a:cubicBezTo>
                    <a:pt x="65000" y="66090"/>
                    <a:pt x="74968" y="50847"/>
                    <a:pt x="73834" y="34389"/>
                  </a:cubicBezTo>
                  <a:cubicBezTo>
                    <a:pt x="72537" y="16066"/>
                    <a:pt x="57868" y="1392"/>
                    <a:pt x="39551" y="94"/>
                  </a:cubicBezTo>
                  <a:cubicBezTo>
                    <a:pt x="17587" y="-1446"/>
                    <a:pt x="0" y="16066"/>
                    <a:pt x="0" y="36984"/>
                  </a:cubicBezTo>
                  <a:cubicBezTo>
                    <a:pt x="0" y="44037"/>
                    <a:pt x="5755" y="49794"/>
                    <a:pt x="12806" y="49794"/>
                  </a:cubicBezTo>
                  <a:cubicBezTo>
                    <a:pt x="19857" y="49794"/>
                    <a:pt x="25611" y="44037"/>
                    <a:pt x="25611" y="36984"/>
                  </a:cubicBezTo>
                  <a:cubicBezTo>
                    <a:pt x="25611" y="30498"/>
                    <a:pt x="31122" y="25228"/>
                    <a:pt x="37768" y="25714"/>
                  </a:cubicBezTo>
                  <a:cubicBezTo>
                    <a:pt x="43360" y="26120"/>
                    <a:pt x="47818" y="30579"/>
                    <a:pt x="48223" y="36173"/>
                  </a:cubicBezTo>
                  <a:cubicBezTo>
                    <a:pt x="48628" y="42172"/>
                    <a:pt x="44333" y="47523"/>
                    <a:pt x="38416" y="48253"/>
                  </a:cubicBezTo>
                  <a:cubicBezTo>
                    <a:pt x="30311" y="49307"/>
                    <a:pt x="24152" y="56279"/>
                    <a:pt x="24152" y="64549"/>
                  </a:cubicBezTo>
                  <a:lnTo>
                    <a:pt x="24152" y="80926"/>
                  </a:lnTo>
                  <a:cubicBezTo>
                    <a:pt x="24152" y="86358"/>
                    <a:pt x="27556" y="90980"/>
                    <a:pt x="32257" y="92844"/>
                  </a:cubicBezTo>
                  <a:cubicBezTo>
                    <a:pt x="27232" y="94790"/>
                    <a:pt x="23666" y="99574"/>
                    <a:pt x="23666" y="105249"/>
                  </a:cubicBezTo>
                  <a:lnTo>
                    <a:pt x="23666" y="105249"/>
                  </a:lnTo>
                  <a:close/>
                  <a:moveTo>
                    <a:pt x="36957" y="109951"/>
                  </a:moveTo>
                  <a:cubicBezTo>
                    <a:pt x="34364" y="109951"/>
                    <a:pt x="32257" y="107843"/>
                    <a:pt x="32257" y="105249"/>
                  </a:cubicBezTo>
                  <a:cubicBezTo>
                    <a:pt x="32257" y="102654"/>
                    <a:pt x="34364" y="100547"/>
                    <a:pt x="36957" y="100547"/>
                  </a:cubicBezTo>
                  <a:cubicBezTo>
                    <a:pt x="39551" y="100547"/>
                    <a:pt x="41658" y="102654"/>
                    <a:pt x="41658" y="105249"/>
                  </a:cubicBezTo>
                  <a:cubicBezTo>
                    <a:pt x="41658" y="107843"/>
                    <a:pt x="39551" y="109951"/>
                    <a:pt x="36957" y="109951"/>
                  </a:cubicBezTo>
                  <a:lnTo>
                    <a:pt x="36957" y="109951"/>
                  </a:lnTo>
                  <a:close/>
                  <a:moveTo>
                    <a:pt x="32662" y="64549"/>
                  </a:moveTo>
                  <a:cubicBezTo>
                    <a:pt x="32662" y="60576"/>
                    <a:pt x="35580" y="57252"/>
                    <a:pt x="39470" y="56766"/>
                  </a:cubicBezTo>
                  <a:cubicBezTo>
                    <a:pt x="49925" y="55469"/>
                    <a:pt x="57462" y="46145"/>
                    <a:pt x="56733" y="35605"/>
                  </a:cubicBezTo>
                  <a:cubicBezTo>
                    <a:pt x="55598" y="18985"/>
                    <a:pt x="35499" y="11121"/>
                    <a:pt x="23342" y="22471"/>
                  </a:cubicBezTo>
                  <a:cubicBezTo>
                    <a:pt x="19289" y="26282"/>
                    <a:pt x="17020" y="31470"/>
                    <a:pt x="17020" y="36984"/>
                  </a:cubicBezTo>
                  <a:cubicBezTo>
                    <a:pt x="17020" y="39335"/>
                    <a:pt x="15075" y="41281"/>
                    <a:pt x="12724" y="41281"/>
                  </a:cubicBezTo>
                  <a:cubicBezTo>
                    <a:pt x="10374" y="41281"/>
                    <a:pt x="8429" y="39335"/>
                    <a:pt x="8429" y="36984"/>
                  </a:cubicBezTo>
                  <a:cubicBezTo>
                    <a:pt x="8429" y="20931"/>
                    <a:pt x="21964" y="7472"/>
                    <a:pt x="38822" y="8607"/>
                  </a:cubicBezTo>
                  <a:cubicBezTo>
                    <a:pt x="52843" y="9580"/>
                    <a:pt x="64189" y="20931"/>
                    <a:pt x="65162" y="34957"/>
                  </a:cubicBezTo>
                  <a:cubicBezTo>
                    <a:pt x="66135" y="48496"/>
                    <a:pt x="57300" y="60901"/>
                    <a:pt x="44252" y="64387"/>
                  </a:cubicBezTo>
                  <a:cubicBezTo>
                    <a:pt x="42387" y="64873"/>
                    <a:pt x="41091" y="66576"/>
                    <a:pt x="41091" y="68522"/>
                  </a:cubicBezTo>
                  <a:lnTo>
                    <a:pt x="41091" y="80845"/>
                  </a:lnTo>
                  <a:cubicBezTo>
                    <a:pt x="41091" y="83196"/>
                    <a:pt x="39146" y="85142"/>
                    <a:pt x="36796" y="85142"/>
                  </a:cubicBezTo>
                  <a:cubicBezTo>
                    <a:pt x="34445" y="85142"/>
                    <a:pt x="32500" y="83196"/>
                    <a:pt x="32500" y="80845"/>
                  </a:cubicBezTo>
                  <a:lnTo>
                    <a:pt x="32500" y="645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52" name="Google Shape;852;p48"/>
            <p:cNvSpPr/>
            <p:nvPr/>
          </p:nvSpPr>
          <p:spPr>
            <a:xfrm>
              <a:off x="6869559" y="2519289"/>
              <a:ext cx="275883" cy="291789"/>
            </a:xfrm>
            <a:custGeom>
              <a:rect b="b" l="l" r="r" t="t"/>
              <a:pathLst>
                <a:path extrusionOk="0" h="291789" w="275883">
                  <a:moveTo>
                    <a:pt x="196701" y="0"/>
                  </a:moveTo>
                  <a:cubicBezTo>
                    <a:pt x="160797" y="0"/>
                    <a:pt x="130404" y="24079"/>
                    <a:pt x="120922" y="56996"/>
                  </a:cubicBezTo>
                  <a:lnTo>
                    <a:pt x="110061" y="56996"/>
                  </a:lnTo>
                  <a:cubicBezTo>
                    <a:pt x="107711" y="56996"/>
                    <a:pt x="105766" y="58942"/>
                    <a:pt x="105766" y="61293"/>
                  </a:cubicBezTo>
                  <a:cubicBezTo>
                    <a:pt x="105766" y="63644"/>
                    <a:pt x="107711" y="65590"/>
                    <a:pt x="110061" y="65590"/>
                  </a:cubicBezTo>
                  <a:lnTo>
                    <a:pt x="118977" y="65590"/>
                  </a:lnTo>
                  <a:cubicBezTo>
                    <a:pt x="118247" y="69887"/>
                    <a:pt x="117842" y="74427"/>
                    <a:pt x="117842" y="79048"/>
                  </a:cubicBezTo>
                  <a:cubicBezTo>
                    <a:pt x="117842" y="93399"/>
                    <a:pt x="121813" y="107506"/>
                    <a:pt x="128945" y="119505"/>
                  </a:cubicBezTo>
                  <a:cubicBezTo>
                    <a:pt x="124326" y="125099"/>
                    <a:pt x="117599" y="128261"/>
                    <a:pt x="110467" y="128261"/>
                  </a:cubicBezTo>
                  <a:cubicBezTo>
                    <a:pt x="105361" y="128261"/>
                    <a:pt x="67512" y="128261"/>
                    <a:pt x="62244" y="128261"/>
                  </a:cubicBezTo>
                  <a:cubicBezTo>
                    <a:pt x="58029" y="128261"/>
                    <a:pt x="54626" y="124856"/>
                    <a:pt x="54626" y="120640"/>
                  </a:cubicBezTo>
                  <a:lnTo>
                    <a:pt x="54626" y="89588"/>
                  </a:lnTo>
                  <a:cubicBezTo>
                    <a:pt x="54626" y="76373"/>
                    <a:pt x="65404" y="65590"/>
                    <a:pt x="78615" y="65590"/>
                  </a:cubicBezTo>
                  <a:lnTo>
                    <a:pt x="90205" y="65590"/>
                  </a:lnTo>
                  <a:cubicBezTo>
                    <a:pt x="92555" y="65590"/>
                    <a:pt x="94500" y="63644"/>
                    <a:pt x="94500" y="61293"/>
                  </a:cubicBezTo>
                  <a:cubicBezTo>
                    <a:pt x="94500" y="58942"/>
                    <a:pt x="92555" y="56996"/>
                    <a:pt x="90205" y="56996"/>
                  </a:cubicBezTo>
                  <a:lnTo>
                    <a:pt x="78615" y="56996"/>
                  </a:lnTo>
                  <a:cubicBezTo>
                    <a:pt x="60704" y="56996"/>
                    <a:pt x="46115" y="71589"/>
                    <a:pt x="46115" y="89507"/>
                  </a:cubicBezTo>
                  <a:lnTo>
                    <a:pt x="46115" y="120559"/>
                  </a:lnTo>
                  <a:cubicBezTo>
                    <a:pt x="46115" y="122667"/>
                    <a:pt x="46521" y="124775"/>
                    <a:pt x="47331" y="126639"/>
                  </a:cubicBezTo>
                  <a:cubicBezTo>
                    <a:pt x="42955" y="130207"/>
                    <a:pt x="40361" y="135639"/>
                    <a:pt x="40361" y="141314"/>
                  </a:cubicBezTo>
                  <a:cubicBezTo>
                    <a:pt x="40361" y="151773"/>
                    <a:pt x="48871" y="160367"/>
                    <a:pt x="59407" y="160367"/>
                  </a:cubicBezTo>
                  <a:lnTo>
                    <a:pt x="63054" y="160367"/>
                  </a:lnTo>
                  <a:lnTo>
                    <a:pt x="63054" y="161177"/>
                  </a:lnTo>
                  <a:cubicBezTo>
                    <a:pt x="63054" y="175690"/>
                    <a:pt x="70024" y="188743"/>
                    <a:pt x="81209" y="196850"/>
                  </a:cubicBezTo>
                  <a:lnTo>
                    <a:pt x="81209" y="207633"/>
                  </a:lnTo>
                  <a:lnTo>
                    <a:pt x="24638" y="229686"/>
                  </a:lnTo>
                  <a:cubicBezTo>
                    <a:pt x="24638" y="229686"/>
                    <a:pt x="24557" y="229686"/>
                    <a:pt x="24557" y="229686"/>
                  </a:cubicBezTo>
                  <a:cubicBezTo>
                    <a:pt x="12724" y="234550"/>
                    <a:pt x="0" y="248495"/>
                    <a:pt x="0" y="267710"/>
                  </a:cubicBezTo>
                  <a:lnTo>
                    <a:pt x="0" y="281655"/>
                  </a:lnTo>
                  <a:cubicBezTo>
                    <a:pt x="0" y="287249"/>
                    <a:pt x="4539" y="291789"/>
                    <a:pt x="10131" y="291789"/>
                  </a:cubicBezTo>
                  <a:lnTo>
                    <a:pt x="206507" y="291789"/>
                  </a:lnTo>
                  <a:cubicBezTo>
                    <a:pt x="212100" y="291789"/>
                    <a:pt x="216719" y="287249"/>
                    <a:pt x="216719" y="281655"/>
                  </a:cubicBezTo>
                  <a:lnTo>
                    <a:pt x="216719" y="267710"/>
                  </a:lnTo>
                  <a:cubicBezTo>
                    <a:pt x="216719" y="248576"/>
                    <a:pt x="203995" y="234550"/>
                    <a:pt x="192162" y="229686"/>
                  </a:cubicBezTo>
                  <a:cubicBezTo>
                    <a:pt x="192162" y="229686"/>
                    <a:pt x="192081" y="229686"/>
                    <a:pt x="192081" y="229605"/>
                  </a:cubicBezTo>
                  <a:lnTo>
                    <a:pt x="144101" y="211282"/>
                  </a:lnTo>
                  <a:lnTo>
                    <a:pt x="134700" y="207714"/>
                  </a:lnTo>
                  <a:lnTo>
                    <a:pt x="134700" y="196769"/>
                  </a:lnTo>
                  <a:cubicBezTo>
                    <a:pt x="145722" y="188662"/>
                    <a:pt x="152854" y="175690"/>
                    <a:pt x="152854" y="161015"/>
                  </a:cubicBezTo>
                  <a:lnTo>
                    <a:pt x="152854" y="160204"/>
                  </a:lnTo>
                  <a:lnTo>
                    <a:pt x="156502" y="160204"/>
                  </a:lnTo>
                  <a:cubicBezTo>
                    <a:pt x="162174" y="160204"/>
                    <a:pt x="167443" y="157691"/>
                    <a:pt x="171090" y="153394"/>
                  </a:cubicBezTo>
                  <a:cubicBezTo>
                    <a:pt x="175871" y="155016"/>
                    <a:pt x="180816" y="156232"/>
                    <a:pt x="185841" y="156961"/>
                  </a:cubicBezTo>
                  <a:cubicBezTo>
                    <a:pt x="188191" y="157286"/>
                    <a:pt x="190379" y="155664"/>
                    <a:pt x="190703" y="153313"/>
                  </a:cubicBezTo>
                  <a:cubicBezTo>
                    <a:pt x="191027" y="150962"/>
                    <a:pt x="189407" y="148854"/>
                    <a:pt x="187056" y="148448"/>
                  </a:cubicBezTo>
                  <a:cubicBezTo>
                    <a:pt x="152449" y="143584"/>
                    <a:pt x="126595" y="113424"/>
                    <a:pt x="126595" y="78724"/>
                  </a:cubicBezTo>
                  <a:cubicBezTo>
                    <a:pt x="126595" y="40051"/>
                    <a:pt x="158042" y="8351"/>
                    <a:pt x="196944" y="8351"/>
                  </a:cubicBezTo>
                  <a:cubicBezTo>
                    <a:pt x="235765" y="8351"/>
                    <a:pt x="267293" y="39970"/>
                    <a:pt x="267293" y="78724"/>
                  </a:cubicBezTo>
                  <a:cubicBezTo>
                    <a:pt x="267293" y="114154"/>
                    <a:pt x="240871" y="144152"/>
                    <a:pt x="205859" y="148530"/>
                  </a:cubicBezTo>
                  <a:cubicBezTo>
                    <a:pt x="203509" y="148854"/>
                    <a:pt x="201888" y="150962"/>
                    <a:pt x="202131" y="153313"/>
                  </a:cubicBezTo>
                  <a:cubicBezTo>
                    <a:pt x="202374" y="155502"/>
                    <a:pt x="204238" y="157042"/>
                    <a:pt x="206345" y="157042"/>
                  </a:cubicBezTo>
                  <a:cubicBezTo>
                    <a:pt x="206507" y="157042"/>
                    <a:pt x="206670" y="157042"/>
                    <a:pt x="206913" y="157042"/>
                  </a:cubicBezTo>
                  <a:cubicBezTo>
                    <a:pt x="246220" y="152097"/>
                    <a:pt x="275884" y="118370"/>
                    <a:pt x="275884" y="78724"/>
                  </a:cubicBezTo>
                  <a:cubicBezTo>
                    <a:pt x="275560" y="35430"/>
                    <a:pt x="240223" y="0"/>
                    <a:pt x="196701" y="0"/>
                  </a:cubicBezTo>
                  <a:lnTo>
                    <a:pt x="196701" y="0"/>
                  </a:lnTo>
                  <a:close/>
                  <a:moveTo>
                    <a:pt x="59164" y="151773"/>
                  </a:moveTo>
                  <a:cubicBezTo>
                    <a:pt x="53410" y="151773"/>
                    <a:pt x="48709" y="147070"/>
                    <a:pt x="48709" y="141314"/>
                  </a:cubicBezTo>
                  <a:cubicBezTo>
                    <a:pt x="48709" y="138233"/>
                    <a:pt x="50087" y="135395"/>
                    <a:pt x="52356" y="133369"/>
                  </a:cubicBezTo>
                  <a:cubicBezTo>
                    <a:pt x="55679" y="135882"/>
                    <a:pt x="59083" y="136693"/>
                    <a:pt x="62892" y="136693"/>
                  </a:cubicBezTo>
                  <a:lnTo>
                    <a:pt x="62892" y="151773"/>
                  </a:lnTo>
                  <a:lnTo>
                    <a:pt x="59164" y="151773"/>
                  </a:lnTo>
                  <a:close/>
                  <a:moveTo>
                    <a:pt x="102767" y="229929"/>
                  </a:moveTo>
                  <a:cubicBezTo>
                    <a:pt x="102767" y="229929"/>
                    <a:pt x="102767" y="229929"/>
                    <a:pt x="102767" y="229929"/>
                  </a:cubicBezTo>
                  <a:cubicBezTo>
                    <a:pt x="102929" y="229686"/>
                    <a:pt x="103173" y="229280"/>
                    <a:pt x="103254" y="229118"/>
                  </a:cubicBezTo>
                  <a:lnTo>
                    <a:pt x="112169" y="229118"/>
                  </a:lnTo>
                  <a:cubicBezTo>
                    <a:pt x="112250" y="229280"/>
                    <a:pt x="112493" y="229686"/>
                    <a:pt x="112655" y="229929"/>
                  </a:cubicBezTo>
                  <a:lnTo>
                    <a:pt x="112655" y="229929"/>
                  </a:lnTo>
                  <a:lnTo>
                    <a:pt x="117680" y="237307"/>
                  </a:lnTo>
                  <a:lnTo>
                    <a:pt x="113790" y="245901"/>
                  </a:lnTo>
                  <a:lnTo>
                    <a:pt x="101714" y="245901"/>
                  </a:lnTo>
                  <a:lnTo>
                    <a:pt x="97823" y="237307"/>
                  </a:lnTo>
                  <a:cubicBezTo>
                    <a:pt x="100093" y="233821"/>
                    <a:pt x="99039" y="235361"/>
                    <a:pt x="102767" y="229929"/>
                  </a:cubicBezTo>
                  <a:lnTo>
                    <a:pt x="102767" y="229929"/>
                  </a:lnTo>
                  <a:close/>
                  <a:moveTo>
                    <a:pt x="119868" y="225389"/>
                  </a:moveTo>
                  <a:lnTo>
                    <a:pt x="131296" y="215822"/>
                  </a:lnTo>
                  <a:lnTo>
                    <a:pt x="143453" y="220443"/>
                  </a:lnTo>
                  <a:lnTo>
                    <a:pt x="126190" y="234794"/>
                  </a:lnTo>
                  <a:cubicBezTo>
                    <a:pt x="126190" y="234794"/>
                    <a:pt x="119868" y="225389"/>
                    <a:pt x="119868" y="225389"/>
                  </a:cubicBezTo>
                  <a:lnTo>
                    <a:pt x="119868" y="225389"/>
                  </a:lnTo>
                  <a:close/>
                  <a:moveTo>
                    <a:pt x="89313" y="234550"/>
                  </a:moveTo>
                  <a:lnTo>
                    <a:pt x="89232" y="234712"/>
                  </a:lnTo>
                  <a:lnTo>
                    <a:pt x="71889" y="220362"/>
                  </a:lnTo>
                  <a:lnTo>
                    <a:pt x="83802" y="215660"/>
                  </a:lnTo>
                  <a:lnTo>
                    <a:pt x="95473" y="225308"/>
                  </a:lnTo>
                  <a:lnTo>
                    <a:pt x="89313" y="234550"/>
                  </a:lnTo>
                  <a:lnTo>
                    <a:pt x="89313" y="234550"/>
                  </a:lnTo>
                  <a:close/>
                  <a:moveTo>
                    <a:pt x="8348" y="281736"/>
                  </a:moveTo>
                  <a:lnTo>
                    <a:pt x="8348" y="267791"/>
                  </a:lnTo>
                  <a:cubicBezTo>
                    <a:pt x="8348" y="251576"/>
                    <a:pt x="19856" y="240955"/>
                    <a:pt x="27637" y="237712"/>
                  </a:cubicBezTo>
                  <a:lnTo>
                    <a:pt x="62811" y="223929"/>
                  </a:lnTo>
                  <a:lnTo>
                    <a:pt x="84046" y="241523"/>
                  </a:lnTo>
                  <a:lnTo>
                    <a:pt x="84046" y="241523"/>
                  </a:lnTo>
                  <a:cubicBezTo>
                    <a:pt x="85910" y="243063"/>
                    <a:pt x="88503" y="243793"/>
                    <a:pt x="91097" y="243225"/>
                  </a:cubicBezTo>
                  <a:lnTo>
                    <a:pt x="94582" y="250846"/>
                  </a:lnTo>
                  <a:lnTo>
                    <a:pt x="90772" y="283276"/>
                  </a:lnTo>
                  <a:lnTo>
                    <a:pt x="42225" y="283276"/>
                  </a:lnTo>
                  <a:lnTo>
                    <a:pt x="42225" y="263413"/>
                  </a:lnTo>
                  <a:cubicBezTo>
                    <a:pt x="42225" y="261062"/>
                    <a:pt x="40280" y="259116"/>
                    <a:pt x="37930" y="259116"/>
                  </a:cubicBezTo>
                  <a:cubicBezTo>
                    <a:pt x="35579" y="259116"/>
                    <a:pt x="33634" y="261062"/>
                    <a:pt x="33634" y="263413"/>
                  </a:cubicBezTo>
                  <a:lnTo>
                    <a:pt x="33634" y="283276"/>
                  </a:lnTo>
                  <a:lnTo>
                    <a:pt x="9969" y="283276"/>
                  </a:lnTo>
                  <a:cubicBezTo>
                    <a:pt x="9077" y="283357"/>
                    <a:pt x="8348" y="282628"/>
                    <a:pt x="8348" y="281736"/>
                  </a:cubicBezTo>
                  <a:lnTo>
                    <a:pt x="8348" y="281736"/>
                  </a:lnTo>
                  <a:close/>
                  <a:moveTo>
                    <a:pt x="99363" y="283357"/>
                  </a:moveTo>
                  <a:lnTo>
                    <a:pt x="102767" y="254495"/>
                  </a:lnTo>
                  <a:lnTo>
                    <a:pt x="112736" y="254495"/>
                  </a:lnTo>
                  <a:lnTo>
                    <a:pt x="116059" y="283357"/>
                  </a:lnTo>
                  <a:lnTo>
                    <a:pt x="99363" y="283357"/>
                  </a:lnTo>
                  <a:close/>
                  <a:moveTo>
                    <a:pt x="207885" y="267710"/>
                  </a:moveTo>
                  <a:lnTo>
                    <a:pt x="207885" y="281655"/>
                  </a:lnTo>
                  <a:cubicBezTo>
                    <a:pt x="207885" y="282547"/>
                    <a:pt x="207156" y="283276"/>
                    <a:pt x="206264" y="283276"/>
                  </a:cubicBezTo>
                  <a:lnTo>
                    <a:pt x="182598" y="283276"/>
                  </a:lnTo>
                  <a:lnTo>
                    <a:pt x="182598" y="263413"/>
                  </a:lnTo>
                  <a:cubicBezTo>
                    <a:pt x="182598" y="261062"/>
                    <a:pt x="180653" y="259116"/>
                    <a:pt x="178303" y="259116"/>
                  </a:cubicBezTo>
                  <a:cubicBezTo>
                    <a:pt x="175953" y="259116"/>
                    <a:pt x="174008" y="261062"/>
                    <a:pt x="174008" y="263413"/>
                  </a:cubicBezTo>
                  <a:lnTo>
                    <a:pt x="174008" y="283276"/>
                  </a:lnTo>
                  <a:lnTo>
                    <a:pt x="124569" y="283276"/>
                  </a:lnTo>
                  <a:lnTo>
                    <a:pt x="120760" y="250846"/>
                  </a:lnTo>
                  <a:lnTo>
                    <a:pt x="124245" y="243225"/>
                  </a:lnTo>
                  <a:cubicBezTo>
                    <a:pt x="126838" y="243793"/>
                    <a:pt x="129432" y="243063"/>
                    <a:pt x="131296" y="241523"/>
                  </a:cubicBezTo>
                  <a:lnTo>
                    <a:pt x="152530" y="223929"/>
                  </a:lnTo>
                  <a:lnTo>
                    <a:pt x="188596" y="237712"/>
                  </a:lnTo>
                  <a:cubicBezTo>
                    <a:pt x="196458" y="240874"/>
                    <a:pt x="207885" y="251495"/>
                    <a:pt x="207885" y="267710"/>
                  </a:cubicBezTo>
                  <a:lnTo>
                    <a:pt x="207885" y="267710"/>
                  </a:lnTo>
                  <a:close/>
                  <a:moveTo>
                    <a:pt x="125866" y="207958"/>
                  </a:moveTo>
                  <a:cubicBezTo>
                    <a:pt x="125866" y="208363"/>
                    <a:pt x="125866" y="208768"/>
                    <a:pt x="125947" y="209093"/>
                  </a:cubicBezTo>
                  <a:lnTo>
                    <a:pt x="114195" y="218903"/>
                  </a:lnTo>
                  <a:cubicBezTo>
                    <a:pt x="113627" y="219389"/>
                    <a:pt x="113141" y="219957"/>
                    <a:pt x="112736" y="220524"/>
                  </a:cubicBezTo>
                  <a:lnTo>
                    <a:pt x="102605" y="220524"/>
                  </a:lnTo>
                  <a:cubicBezTo>
                    <a:pt x="102200" y="219957"/>
                    <a:pt x="101714" y="219389"/>
                    <a:pt x="101146" y="218903"/>
                  </a:cubicBezTo>
                  <a:lnTo>
                    <a:pt x="89395" y="209174"/>
                  </a:lnTo>
                  <a:cubicBezTo>
                    <a:pt x="89476" y="208768"/>
                    <a:pt x="89476" y="208282"/>
                    <a:pt x="89476" y="207877"/>
                  </a:cubicBezTo>
                  <a:lnTo>
                    <a:pt x="89476" y="201634"/>
                  </a:lnTo>
                  <a:cubicBezTo>
                    <a:pt x="95068" y="204066"/>
                    <a:pt x="101552" y="205363"/>
                    <a:pt x="108197" y="205363"/>
                  </a:cubicBezTo>
                  <a:cubicBezTo>
                    <a:pt x="114438" y="205363"/>
                    <a:pt x="120354" y="204066"/>
                    <a:pt x="125784" y="201715"/>
                  </a:cubicBezTo>
                  <a:lnTo>
                    <a:pt x="125866" y="207958"/>
                  </a:lnTo>
                  <a:close/>
                  <a:moveTo>
                    <a:pt x="144020" y="161096"/>
                  </a:moveTo>
                  <a:cubicBezTo>
                    <a:pt x="144020" y="180879"/>
                    <a:pt x="127892" y="196850"/>
                    <a:pt x="108279" y="196850"/>
                  </a:cubicBezTo>
                  <a:cubicBezTo>
                    <a:pt x="85342" y="196850"/>
                    <a:pt x="71402" y="178852"/>
                    <a:pt x="71402" y="161096"/>
                  </a:cubicBezTo>
                  <a:cubicBezTo>
                    <a:pt x="71402" y="152259"/>
                    <a:pt x="71402" y="146827"/>
                    <a:pt x="71402" y="136693"/>
                  </a:cubicBezTo>
                  <a:lnTo>
                    <a:pt x="110386" y="136693"/>
                  </a:lnTo>
                  <a:cubicBezTo>
                    <a:pt x="119706" y="136693"/>
                    <a:pt x="127487" y="133125"/>
                    <a:pt x="133808" y="126720"/>
                  </a:cubicBezTo>
                  <a:cubicBezTo>
                    <a:pt x="136645" y="130450"/>
                    <a:pt x="140130" y="134341"/>
                    <a:pt x="144020" y="137747"/>
                  </a:cubicBezTo>
                  <a:cubicBezTo>
                    <a:pt x="144020" y="148043"/>
                    <a:pt x="144020" y="153718"/>
                    <a:pt x="144020" y="161096"/>
                  </a:cubicBezTo>
                  <a:lnTo>
                    <a:pt x="144020" y="161096"/>
                  </a:lnTo>
                  <a:close/>
                  <a:moveTo>
                    <a:pt x="162094" y="149989"/>
                  </a:moveTo>
                  <a:cubicBezTo>
                    <a:pt x="160392" y="151124"/>
                    <a:pt x="158366" y="151773"/>
                    <a:pt x="156177" y="151773"/>
                  </a:cubicBezTo>
                  <a:lnTo>
                    <a:pt x="152530" y="151773"/>
                  </a:lnTo>
                  <a:lnTo>
                    <a:pt x="152530" y="144395"/>
                  </a:lnTo>
                  <a:cubicBezTo>
                    <a:pt x="155205" y="146178"/>
                    <a:pt x="158852" y="148367"/>
                    <a:pt x="162094" y="149989"/>
                  </a:cubicBezTo>
                  <a:lnTo>
                    <a:pt x="162094" y="14998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853" name="Google Shape;853;p48"/>
          <p:cNvGrpSpPr/>
          <p:nvPr/>
        </p:nvGrpSpPr>
        <p:grpSpPr>
          <a:xfrm>
            <a:off x="5559418" y="1522522"/>
            <a:ext cx="348926" cy="360080"/>
            <a:chOff x="6204644" y="2519370"/>
            <a:chExt cx="282783" cy="291823"/>
          </a:xfrm>
        </p:grpSpPr>
        <p:grpSp>
          <p:nvGrpSpPr>
            <p:cNvPr id="854" name="Google Shape;854;p48"/>
            <p:cNvGrpSpPr/>
            <p:nvPr/>
          </p:nvGrpSpPr>
          <p:grpSpPr>
            <a:xfrm>
              <a:off x="6205500" y="2764861"/>
              <a:ext cx="129715" cy="46332"/>
              <a:chOff x="6205500" y="2764861"/>
              <a:chExt cx="129715" cy="46332"/>
            </a:xfrm>
          </p:grpSpPr>
          <p:sp>
            <p:nvSpPr>
              <p:cNvPr id="855" name="Google Shape;855;p48"/>
              <p:cNvSpPr/>
              <p:nvPr/>
            </p:nvSpPr>
            <p:spPr>
              <a:xfrm>
                <a:off x="6205500" y="2764861"/>
                <a:ext cx="49087" cy="46258"/>
              </a:xfrm>
              <a:custGeom>
                <a:rect b="b" l="l" r="r" t="t"/>
                <a:pathLst>
                  <a:path extrusionOk="0" h="46258" w="49087">
                    <a:moveTo>
                      <a:pt x="40241" y="3328"/>
                    </a:moveTo>
                    <a:cubicBezTo>
                      <a:pt x="39836" y="1463"/>
                      <a:pt x="38134" y="85"/>
                      <a:pt x="36188" y="4"/>
                    </a:cubicBezTo>
                    <a:cubicBezTo>
                      <a:pt x="34243" y="-77"/>
                      <a:pt x="32541" y="1139"/>
                      <a:pt x="31974" y="3004"/>
                    </a:cubicBezTo>
                    <a:lnTo>
                      <a:pt x="24518" y="27326"/>
                    </a:lnTo>
                    <a:lnTo>
                      <a:pt x="17062" y="3004"/>
                    </a:lnTo>
                    <a:cubicBezTo>
                      <a:pt x="16494" y="1220"/>
                      <a:pt x="14873" y="4"/>
                      <a:pt x="13009" y="4"/>
                    </a:cubicBezTo>
                    <a:cubicBezTo>
                      <a:pt x="12928" y="4"/>
                      <a:pt x="12928" y="4"/>
                      <a:pt x="12847" y="4"/>
                    </a:cubicBezTo>
                    <a:cubicBezTo>
                      <a:pt x="10902" y="85"/>
                      <a:pt x="9281" y="1463"/>
                      <a:pt x="8795" y="3328"/>
                    </a:cubicBezTo>
                    <a:lnTo>
                      <a:pt x="122" y="41028"/>
                    </a:lnTo>
                    <a:cubicBezTo>
                      <a:pt x="-445" y="43298"/>
                      <a:pt x="1014" y="45649"/>
                      <a:pt x="3365" y="46136"/>
                    </a:cubicBezTo>
                    <a:cubicBezTo>
                      <a:pt x="5634" y="46703"/>
                      <a:pt x="7984" y="45244"/>
                      <a:pt x="8471" y="42893"/>
                    </a:cubicBezTo>
                    <a:lnTo>
                      <a:pt x="13577" y="20759"/>
                    </a:lnTo>
                    <a:lnTo>
                      <a:pt x="20465" y="43217"/>
                    </a:lnTo>
                    <a:cubicBezTo>
                      <a:pt x="21681" y="47352"/>
                      <a:pt x="27435" y="47190"/>
                      <a:pt x="28651" y="43217"/>
                    </a:cubicBezTo>
                    <a:lnTo>
                      <a:pt x="35540" y="20759"/>
                    </a:lnTo>
                    <a:lnTo>
                      <a:pt x="40646" y="42893"/>
                    </a:lnTo>
                    <a:cubicBezTo>
                      <a:pt x="41213" y="45163"/>
                      <a:pt x="43483" y="46622"/>
                      <a:pt x="45752" y="46136"/>
                    </a:cubicBezTo>
                    <a:cubicBezTo>
                      <a:pt x="48021" y="45568"/>
                      <a:pt x="49480" y="43298"/>
                      <a:pt x="48994" y="41028"/>
                    </a:cubicBezTo>
                    <a:lnTo>
                      <a:pt x="40241" y="332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56" name="Google Shape;856;p48"/>
              <p:cNvSpPr/>
              <p:nvPr/>
            </p:nvSpPr>
            <p:spPr>
              <a:xfrm>
                <a:off x="6259769" y="2764865"/>
                <a:ext cx="38645" cy="46286"/>
              </a:xfrm>
              <a:custGeom>
                <a:rect b="b" l="l" r="r" t="t"/>
                <a:pathLst>
                  <a:path extrusionOk="0" h="46286" w="38645">
                    <a:moveTo>
                      <a:pt x="23334" y="2675"/>
                    </a:moveTo>
                    <a:cubicBezTo>
                      <a:pt x="22686" y="1135"/>
                      <a:pt x="21146" y="0"/>
                      <a:pt x="19363" y="0"/>
                    </a:cubicBezTo>
                    <a:cubicBezTo>
                      <a:pt x="17580" y="0"/>
                      <a:pt x="16040" y="1054"/>
                      <a:pt x="15392" y="2675"/>
                    </a:cubicBezTo>
                    <a:lnTo>
                      <a:pt x="317" y="40375"/>
                    </a:lnTo>
                    <a:cubicBezTo>
                      <a:pt x="-575" y="42564"/>
                      <a:pt x="479" y="45078"/>
                      <a:pt x="2667" y="45970"/>
                    </a:cubicBezTo>
                    <a:cubicBezTo>
                      <a:pt x="4856" y="46862"/>
                      <a:pt x="7368" y="45808"/>
                      <a:pt x="8260" y="43618"/>
                    </a:cubicBezTo>
                    <a:lnTo>
                      <a:pt x="11339" y="35835"/>
                    </a:lnTo>
                    <a:lnTo>
                      <a:pt x="27305" y="35835"/>
                    </a:lnTo>
                    <a:lnTo>
                      <a:pt x="30385" y="43618"/>
                    </a:lnTo>
                    <a:cubicBezTo>
                      <a:pt x="31277" y="45808"/>
                      <a:pt x="33708" y="46862"/>
                      <a:pt x="35978" y="45970"/>
                    </a:cubicBezTo>
                    <a:cubicBezTo>
                      <a:pt x="38166" y="45078"/>
                      <a:pt x="39220" y="42646"/>
                      <a:pt x="38328" y="40375"/>
                    </a:cubicBezTo>
                    <a:lnTo>
                      <a:pt x="23334" y="2675"/>
                    </a:lnTo>
                    <a:close/>
                    <a:moveTo>
                      <a:pt x="14824" y="27322"/>
                    </a:moveTo>
                    <a:lnTo>
                      <a:pt x="19444" y="15810"/>
                    </a:lnTo>
                    <a:lnTo>
                      <a:pt x="24064" y="27322"/>
                    </a:lnTo>
                    <a:lnTo>
                      <a:pt x="14824" y="2732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57" name="Google Shape;857;p48"/>
              <p:cNvSpPr/>
              <p:nvPr/>
            </p:nvSpPr>
            <p:spPr>
              <a:xfrm>
                <a:off x="6305553" y="2764865"/>
                <a:ext cx="29662" cy="46328"/>
              </a:xfrm>
              <a:custGeom>
                <a:rect b="b" l="l" r="r" t="t"/>
                <a:pathLst>
                  <a:path extrusionOk="0" h="46328" w="29662">
                    <a:moveTo>
                      <a:pt x="29663" y="15161"/>
                    </a:moveTo>
                    <a:cubicBezTo>
                      <a:pt x="29663" y="6810"/>
                      <a:pt x="22855" y="0"/>
                      <a:pt x="14507" y="0"/>
                    </a:cubicBezTo>
                    <a:lnTo>
                      <a:pt x="4295" y="0"/>
                    </a:lnTo>
                    <a:cubicBezTo>
                      <a:pt x="1945" y="0"/>
                      <a:pt x="0" y="1946"/>
                      <a:pt x="0" y="4297"/>
                    </a:cubicBezTo>
                    <a:lnTo>
                      <a:pt x="0" y="41997"/>
                    </a:lnTo>
                    <a:cubicBezTo>
                      <a:pt x="0" y="44348"/>
                      <a:pt x="1945" y="46294"/>
                      <a:pt x="4295" y="46294"/>
                    </a:cubicBezTo>
                    <a:cubicBezTo>
                      <a:pt x="6646" y="46294"/>
                      <a:pt x="8591" y="44348"/>
                      <a:pt x="8591" y="41997"/>
                    </a:cubicBezTo>
                    <a:lnTo>
                      <a:pt x="8591" y="31295"/>
                    </a:lnTo>
                    <a:lnTo>
                      <a:pt x="20910" y="44916"/>
                    </a:lnTo>
                    <a:cubicBezTo>
                      <a:pt x="22531" y="46699"/>
                      <a:pt x="25205" y="46780"/>
                      <a:pt x="26908" y="45240"/>
                    </a:cubicBezTo>
                    <a:cubicBezTo>
                      <a:pt x="28690" y="43618"/>
                      <a:pt x="28772" y="40943"/>
                      <a:pt x="27232" y="39240"/>
                    </a:cubicBezTo>
                    <a:lnTo>
                      <a:pt x="18722" y="29836"/>
                    </a:lnTo>
                    <a:cubicBezTo>
                      <a:pt x="25044" y="27971"/>
                      <a:pt x="29663" y="22134"/>
                      <a:pt x="29663" y="15161"/>
                    </a:cubicBezTo>
                    <a:lnTo>
                      <a:pt x="29663" y="15161"/>
                    </a:lnTo>
                    <a:close/>
                    <a:moveTo>
                      <a:pt x="14507" y="21809"/>
                    </a:moveTo>
                    <a:lnTo>
                      <a:pt x="8510" y="21809"/>
                    </a:lnTo>
                    <a:lnTo>
                      <a:pt x="8510" y="8513"/>
                    </a:lnTo>
                    <a:lnTo>
                      <a:pt x="14507" y="8513"/>
                    </a:lnTo>
                    <a:cubicBezTo>
                      <a:pt x="18154" y="8513"/>
                      <a:pt x="21153" y="11513"/>
                      <a:pt x="21153" y="15161"/>
                    </a:cubicBezTo>
                    <a:cubicBezTo>
                      <a:pt x="21072" y="18809"/>
                      <a:pt x="18154" y="21809"/>
                      <a:pt x="14507" y="21809"/>
                    </a:cubicBezTo>
                    <a:lnTo>
                      <a:pt x="14507" y="2180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858" name="Google Shape;858;p48"/>
            <p:cNvSpPr/>
            <p:nvPr/>
          </p:nvSpPr>
          <p:spPr>
            <a:xfrm>
              <a:off x="6380035" y="2764865"/>
              <a:ext cx="8590" cy="46293"/>
            </a:xfrm>
            <a:custGeom>
              <a:rect b="b" l="l" r="r" t="t"/>
              <a:pathLst>
                <a:path extrusionOk="0" h="46293" w="8590">
                  <a:moveTo>
                    <a:pt x="4295" y="0"/>
                  </a:moveTo>
                  <a:cubicBezTo>
                    <a:pt x="1945" y="0"/>
                    <a:pt x="0" y="1946"/>
                    <a:pt x="0" y="4297"/>
                  </a:cubicBezTo>
                  <a:lnTo>
                    <a:pt x="0" y="41997"/>
                  </a:lnTo>
                  <a:cubicBezTo>
                    <a:pt x="0" y="44348"/>
                    <a:pt x="1945" y="46294"/>
                    <a:pt x="4295" y="46294"/>
                  </a:cubicBezTo>
                  <a:cubicBezTo>
                    <a:pt x="6646" y="46294"/>
                    <a:pt x="8591" y="44348"/>
                    <a:pt x="8591" y="41997"/>
                  </a:cubicBezTo>
                  <a:lnTo>
                    <a:pt x="8591" y="4297"/>
                  </a:lnTo>
                  <a:cubicBezTo>
                    <a:pt x="8510" y="1946"/>
                    <a:pt x="6646" y="0"/>
                    <a:pt x="4295" y="0"/>
                  </a:cubicBezTo>
                  <a:lnTo>
                    <a:pt x="429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59" name="Google Shape;859;p48"/>
            <p:cNvSpPr/>
            <p:nvPr/>
          </p:nvSpPr>
          <p:spPr>
            <a:xfrm>
              <a:off x="6286588" y="2705924"/>
              <a:ext cx="25853" cy="46293"/>
            </a:xfrm>
            <a:custGeom>
              <a:rect b="b" l="l" r="r" t="t"/>
              <a:pathLst>
                <a:path extrusionOk="0" h="46293" w="25853">
                  <a:moveTo>
                    <a:pt x="21559" y="8594"/>
                  </a:moveTo>
                  <a:cubicBezTo>
                    <a:pt x="23909" y="8594"/>
                    <a:pt x="25854" y="6648"/>
                    <a:pt x="25854" y="4297"/>
                  </a:cubicBezTo>
                  <a:cubicBezTo>
                    <a:pt x="25854" y="1946"/>
                    <a:pt x="23909" y="0"/>
                    <a:pt x="21559" y="0"/>
                  </a:cubicBezTo>
                  <a:lnTo>
                    <a:pt x="4296" y="0"/>
                  </a:lnTo>
                  <a:cubicBezTo>
                    <a:pt x="1946" y="0"/>
                    <a:pt x="0" y="1946"/>
                    <a:pt x="0" y="4297"/>
                  </a:cubicBezTo>
                  <a:lnTo>
                    <a:pt x="0" y="41997"/>
                  </a:lnTo>
                  <a:cubicBezTo>
                    <a:pt x="0" y="44348"/>
                    <a:pt x="1946" y="46294"/>
                    <a:pt x="4296" y="46294"/>
                  </a:cubicBezTo>
                  <a:lnTo>
                    <a:pt x="21559" y="46294"/>
                  </a:lnTo>
                  <a:cubicBezTo>
                    <a:pt x="23909" y="46294"/>
                    <a:pt x="25854" y="44348"/>
                    <a:pt x="25854" y="41997"/>
                  </a:cubicBezTo>
                  <a:cubicBezTo>
                    <a:pt x="25854" y="39646"/>
                    <a:pt x="23909" y="37700"/>
                    <a:pt x="21559" y="37700"/>
                  </a:cubicBezTo>
                  <a:lnTo>
                    <a:pt x="8591" y="37700"/>
                  </a:lnTo>
                  <a:lnTo>
                    <a:pt x="8591" y="27403"/>
                  </a:lnTo>
                  <a:lnTo>
                    <a:pt x="21559" y="27403"/>
                  </a:lnTo>
                  <a:cubicBezTo>
                    <a:pt x="23909" y="27403"/>
                    <a:pt x="25854" y="25458"/>
                    <a:pt x="25854" y="23106"/>
                  </a:cubicBezTo>
                  <a:cubicBezTo>
                    <a:pt x="25854" y="20755"/>
                    <a:pt x="23909" y="18809"/>
                    <a:pt x="21559" y="18809"/>
                  </a:cubicBezTo>
                  <a:lnTo>
                    <a:pt x="8591" y="18809"/>
                  </a:lnTo>
                  <a:lnTo>
                    <a:pt x="8591" y="8513"/>
                  </a:lnTo>
                  <a:lnTo>
                    <a:pt x="21559" y="85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60" name="Google Shape;860;p48"/>
            <p:cNvSpPr/>
            <p:nvPr/>
          </p:nvSpPr>
          <p:spPr>
            <a:xfrm>
              <a:off x="6243472" y="2706005"/>
              <a:ext cx="31445" cy="46293"/>
            </a:xfrm>
            <a:custGeom>
              <a:rect b="b" l="l" r="r" t="t"/>
              <a:pathLst>
                <a:path extrusionOk="0" h="46293" w="31445">
                  <a:moveTo>
                    <a:pt x="14345" y="0"/>
                  </a:moveTo>
                  <a:lnTo>
                    <a:pt x="4295" y="0"/>
                  </a:lnTo>
                  <a:cubicBezTo>
                    <a:pt x="1945" y="0"/>
                    <a:pt x="0" y="1946"/>
                    <a:pt x="0" y="4297"/>
                  </a:cubicBezTo>
                  <a:lnTo>
                    <a:pt x="0" y="41997"/>
                  </a:lnTo>
                  <a:cubicBezTo>
                    <a:pt x="0" y="44348"/>
                    <a:pt x="1945" y="46294"/>
                    <a:pt x="4295" y="46294"/>
                  </a:cubicBezTo>
                  <a:lnTo>
                    <a:pt x="17749" y="46294"/>
                  </a:lnTo>
                  <a:cubicBezTo>
                    <a:pt x="25287" y="46294"/>
                    <a:pt x="31446" y="40132"/>
                    <a:pt x="31446" y="32592"/>
                  </a:cubicBezTo>
                  <a:cubicBezTo>
                    <a:pt x="31446" y="27971"/>
                    <a:pt x="29177" y="23917"/>
                    <a:pt x="25692" y="21404"/>
                  </a:cubicBezTo>
                  <a:cubicBezTo>
                    <a:pt x="27151" y="19215"/>
                    <a:pt x="28042" y="16539"/>
                    <a:pt x="28042" y="13702"/>
                  </a:cubicBezTo>
                  <a:cubicBezTo>
                    <a:pt x="28123" y="6162"/>
                    <a:pt x="21963" y="0"/>
                    <a:pt x="14345" y="0"/>
                  </a:cubicBezTo>
                  <a:lnTo>
                    <a:pt x="14345" y="0"/>
                  </a:lnTo>
                  <a:close/>
                  <a:moveTo>
                    <a:pt x="8672" y="8513"/>
                  </a:moveTo>
                  <a:lnTo>
                    <a:pt x="14426" y="8513"/>
                  </a:lnTo>
                  <a:cubicBezTo>
                    <a:pt x="17263" y="8513"/>
                    <a:pt x="19613" y="10864"/>
                    <a:pt x="19613" y="13702"/>
                  </a:cubicBezTo>
                  <a:cubicBezTo>
                    <a:pt x="19613" y="16539"/>
                    <a:pt x="17263" y="18891"/>
                    <a:pt x="14426" y="18891"/>
                  </a:cubicBezTo>
                  <a:cubicBezTo>
                    <a:pt x="14264" y="18891"/>
                    <a:pt x="14102" y="18891"/>
                    <a:pt x="14021" y="18891"/>
                  </a:cubicBezTo>
                  <a:cubicBezTo>
                    <a:pt x="13940" y="18891"/>
                    <a:pt x="13859" y="18891"/>
                    <a:pt x="13940" y="18891"/>
                  </a:cubicBezTo>
                  <a:cubicBezTo>
                    <a:pt x="13616" y="18891"/>
                    <a:pt x="12400" y="18891"/>
                    <a:pt x="8672" y="18891"/>
                  </a:cubicBezTo>
                  <a:lnTo>
                    <a:pt x="8672" y="8513"/>
                  </a:lnTo>
                  <a:close/>
                  <a:moveTo>
                    <a:pt x="17830" y="37700"/>
                  </a:moveTo>
                  <a:lnTo>
                    <a:pt x="8672" y="37700"/>
                  </a:lnTo>
                  <a:lnTo>
                    <a:pt x="8672" y="27403"/>
                  </a:lnTo>
                  <a:lnTo>
                    <a:pt x="17830" y="27403"/>
                  </a:lnTo>
                  <a:cubicBezTo>
                    <a:pt x="20667" y="27403"/>
                    <a:pt x="23017" y="29755"/>
                    <a:pt x="23017" y="32592"/>
                  </a:cubicBezTo>
                  <a:cubicBezTo>
                    <a:pt x="22936" y="35430"/>
                    <a:pt x="20667" y="37700"/>
                    <a:pt x="17830" y="37700"/>
                  </a:cubicBezTo>
                  <a:lnTo>
                    <a:pt x="17830" y="3770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861" name="Google Shape;861;p48"/>
            <p:cNvGrpSpPr/>
            <p:nvPr/>
          </p:nvGrpSpPr>
          <p:grpSpPr>
            <a:xfrm>
              <a:off x="6341133" y="2706005"/>
              <a:ext cx="107792" cy="105153"/>
              <a:chOff x="6341133" y="2706005"/>
              <a:chExt cx="107792" cy="105153"/>
            </a:xfrm>
          </p:grpSpPr>
          <p:sp>
            <p:nvSpPr>
              <p:cNvPr id="862" name="Google Shape;862;p48"/>
              <p:cNvSpPr/>
              <p:nvPr/>
            </p:nvSpPr>
            <p:spPr>
              <a:xfrm>
                <a:off x="6413103" y="2706005"/>
                <a:ext cx="35822" cy="46293"/>
              </a:xfrm>
              <a:custGeom>
                <a:rect b="b" l="l" r="r" t="t"/>
                <a:pathLst>
                  <a:path extrusionOk="0" h="46293" w="35822">
                    <a:moveTo>
                      <a:pt x="35823" y="41997"/>
                    </a:moveTo>
                    <a:lnTo>
                      <a:pt x="35823" y="4297"/>
                    </a:lnTo>
                    <a:cubicBezTo>
                      <a:pt x="35823" y="1946"/>
                      <a:pt x="33878" y="0"/>
                      <a:pt x="31527" y="0"/>
                    </a:cubicBezTo>
                    <a:cubicBezTo>
                      <a:pt x="29177" y="0"/>
                      <a:pt x="27232" y="1946"/>
                      <a:pt x="27232" y="4297"/>
                    </a:cubicBezTo>
                    <a:lnTo>
                      <a:pt x="27232" y="18891"/>
                    </a:lnTo>
                    <a:lnTo>
                      <a:pt x="8591" y="18891"/>
                    </a:lnTo>
                    <a:lnTo>
                      <a:pt x="8591" y="4297"/>
                    </a:lnTo>
                    <a:cubicBezTo>
                      <a:pt x="8591" y="1946"/>
                      <a:pt x="6646" y="0"/>
                      <a:pt x="4295" y="0"/>
                    </a:cubicBezTo>
                    <a:cubicBezTo>
                      <a:pt x="1945" y="0"/>
                      <a:pt x="0" y="1946"/>
                      <a:pt x="0" y="4297"/>
                    </a:cubicBezTo>
                    <a:lnTo>
                      <a:pt x="0" y="41997"/>
                    </a:lnTo>
                    <a:cubicBezTo>
                      <a:pt x="0" y="44348"/>
                      <a:pt x="1945" y="46294"/>
                      <a:pt x="4295" y="46294"/>
                    </a:cubicBezTo>
                    <a:cubicBezTo>
                      <a:pt x="6646" y="46294"/>
                      <a:pt x="8591" y="44348"/>
                      <a:pt x="8591" y="41997"/>
                    </a:cubicBezTo>
                    <a:lnTo>
                      <a:pt x="8591" y="27403"/>
                    </a:lnTo>
                    <a:lnTo>
                      <a:pt x="27232" y="27403"/>
                    </a:lnTo>
                    <a:lnTo>
                      <a:pt x="27232" y="41997"/>
                    </a:lnTo>
                    <a:cubicBezTo>
                      <a:pt x="27232" y="44348"/>
                      <a:pt x="29177" y="46294"/>
                      <a:pt x="31527" y="46294"/>
                    </a:cubicBezTo>
                    <a:cubicBezTo>
                      <a:pt x="33959" y="46294"/>
                      <a:pt x="35823" y="44348"/>
                      <a:pt x="35823" y="41997"/>
                    </a:cubicBezTo>
                    <a:lnTo>
                      <a:pt x="35823" y="419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63" name="Google Shape;863;p48"/>
              <p:cNvSpPr/>
              <p:nvPr/>
            </p:nvSpPr>
            <p:spPr>
              <a:xfrm>
                <a:off x="6341133" y="2764784"/>
                <a:ext cx="28437" cy="46293"/>
              </a:xfrm>
              <a:custGeom>
                <a:rect b="b" l="l" r="r" t="t"/>
                <a:pathLst>
                  <a:path extrusionOk="0" h="46293" w="28437">
                    <a:moveTo>
                      <a:pt x="27232" y="1378"/>
                    </a:moveTo>
                    <a:cubicBezTo>
                      <a:pt x="25611" y="-324"/>
                      <a:pt x="22855" y="-324"/>
                      <a:pt x="21153" y="1297"/>
                    </a:cubicBezTo>
                    <a:lnTo>
                      <a:pt x="8591" y="13621"/>
                    </a:lnTo>
                    <a:lnTo>
                      <a:pt x="8591" y="4297"/>
                    </a:lnTo>
                    <a:cubicBezTo>
                      <a:pt x="8591" y="1946"/>
                      <a:pt x="6646" y="0"/>
                      <a:pt x="4295" y="0"/>
                    </a:cubicBezTo>
                    <a:cubicBezTo>
                      <a:pt x="1945" y="0"/>
                      <a:pt x="0" y="1946"/>
                      <a:pt x="0" y="4297"/>
                    </a:cubicBezTo>
                    <a:lnTo>
                      <a:pt x="0" y="41997"/>
                    </a:lnTo>
                    <a:cubicBezTo>
                      <a:pt x="0" y="44348"/>
                      <a:pt x="1945" y="46294"/>
                      <a:pt x="4295" y="46294"/>
                    </a:cubicBezTo>
                    <a:cubicBezTo>
                      <a:pt x="6646" y="46294"/>
                      <a:pt x="8591" y="44348"/>
                      <a:pt x="8591" y="41997"/>
                    </a:cubicBezTo>
                    <a:lnTo>
                      <a:pt x="8591" y="32673"/>
                    </a:lnTo>
                    <a:lnTo>
                      <a:pt x="21153" y="44997"/>
                    </a:lnTo>
                    <a:cubicBezTo>
                      <a:pt x="22855" y="46618"/>
                      <a:pt x="25529" y="46618"/>
                      <a:pt x="27232" y="44916"/>
                    </a:cubicBezTo>
                    <a:cubicBezTo>
                      <a:pt x="28853" y="43213"/>
                      <a:pt x="28853" y="40538"/>
                      <a:pt x="27151" y="38835"/>
                    </a:cubicBezTo>
                    <a:lnTo>
                      <a:pt x="11103" y="23025"/>
                    </a:lnTo>
                    <a:lnTo>
                      <a:pt x="27151" y="7216"/>
                    </a:lnTo>
                    <a:cubicBezTo>
                      <a:pt x="28853" y="5756"/>
                      <a:pt x="28853" y="3081"/>
                      <a:pt x="27232" y="1378"/>
                    </a:cubicBezTo>
                    <a:lnTo>
                      <a:pt x="27232" y="13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64" name="Google Shape;864;p48"/>
              <p:cNvSpPr/>
              <p:nvPr/>
            </p:nvSpPr>
            <p:spPr>
              <a:xfrm>
                <a:off x="6400621" y="2764865"/>
                <a:ext cx="33715" cy="46293"/>
              </a:xfrm>
              <a:custGeom>
                <a:rect b="b" l="l" r="r" t="t"/>
                <a:pathLst>
                  <a:path extrusionOk="0" h="46293" w="33715">
                    <a:moveTo>
                      <a:pt x="29420" y="0"/>
                    </a:moveTo>
                    <a:cubicBezTo>
                      <a:pt x="27070" y="0"/>
                      <a:pt x="25125" y="1946"/>
                      <a:pt x="25125" y="4297"/>
                    </a:cubicBezTo>
                    <a:lnTo>
                      <a:pt x="25125" y="27890"/>
                    </a:lnTo>
                    <a:lnTo>
                      <a:pt x="7781" y="1946"/>
                    </a:lnTo>
                    <a:cubicBezTo>
                      <a:pt x="6727" y="405"/>
                      <a:pt x="4782" y="-324"/>
                      <a:pt x="2999" y="243"/>
                    </a:cubicBezTo>
                    <a:cubicBezTo>
                      <a:pt x="1216" y="811"/>
                      <a:pt x="0" y="2432"/>
                      <a:pt x="0" y="4297"/>
                    </a:cubicBezTo>
                    <a:lnTo>
                      <a:pt x="0" y="41997"/>
                    </a:lnTo>
                    <a:cubicBezTo>
                      <a:pt x="0" y="44348"/>
                      <a:pt x="1945" y="46294"/>
                      <a:pt x="4296" y="46294"/>
                    </a:cubicBezTo>
                    <a:cubicBezTo>
                      <a:pt x="6646" y="46294"/>
                      <a:pt x="8591" y="44348"/>
                      <a:pt x="8591" y="41997"/>
                    </a:cubicBezTo>
                    <a:lnTo>
                      <a:pt x="8591" y="18404"/>
                    </a:lnTo>
                    <a:lnTo>
                      <a:pt x="25935" y="44348"/>
                    </a:lnTo>
                    <a:cubicBezTo>
                      <a:pt x="26989" y="45889"/>
                      <a:pt x="28934" y="46618"/>
                      <a:pt x="30717" y="46051"/>
                    </a:cubicBezTo>
                    <a:cubicBezTo>
                      <a:pt x="32500" y="45483"/>
                      <a:pt x="33716" y="43862"/>
                      <a:pt x="33716" y="41916"/>
                    </a:cubicBezTo>
                    <a:lnTo>
                      <a:pt x="33716" y="4216"/>
                    </a:lnTo>
                    <a:cubicBezTo>
                      <a:pt x="33716" y="1946"/>
                      <a:pt x="31851" y="0"/>
                      <a:pt x="29420" y="0"/>
                    </a:cubicBezTo>
                    <a:lnTo>
                      <a:pt x="2942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865" name="Google Shape;865;p48"/>
            <p:cNvSpPr/>
            <p:nvPr/>
          </p:nvSpPr>
          <p:spPr>
            <a:xfrm>
              <a:off x="6320466" y="2705924"/>
              <a:ext cx="33715" cy="46374"/>
            </a:xfrm>
            <a:custGeom>
              <a:rect b="b" l="l" r="r" t="t"/>
              <a:pathLst>
                <a:path extrusionOk="0" h="46374" w="33715">
                  <a:moveTo>
                    <a:pt x="25124" y="4297"/>
                  </a:moveTo>
                  <a:lnTo>
                    <a:pt x="25124" y="27890"/>
                  </a:lnTo>
                  <a:lnTo>
                    <a:pt x="7780" y="1946"/>
                  </a:lnTo>
                  <a:cubicBezTo>
                    <a:pt x="6727" y="405"/>
                    <a:pt x="4781" y="-324"/>
                    <a:pt x="2999" y="243"/>
                  </a:cubicBezTo>
                  <a:cubicBezTo>
                    <a:pt x="1215" y="811"/>
                    <a:pt x="0" y="2432"/>
                    <a:pt x="0" y="4378"/>
                  </a:cubicBezTo>
                  <a:lnTo>
                    <a:pt x="0" y="42078"/>
                  </a:lnTo>
                  <a:cubicBezTo>
                    <a:pt x="0" y="44429"/>
                    <a:pt x="1945" y="46375"/>
                    <a:pt x="4295" y="46375"/>
                  </a:cubicBezTo>
                  <a:cubicBezTo>
                    <a:pt x="6645" y="46375"/>
                    <a:pt x="8591" y="44429"/>
                    <a:pt x="8591" y="42078"/>
                  </a:cubicBezTo>
                  <a:lnTo>
                    <a:pt x="8591" y="18485"/>
                  </a:lnTo>
                  <a:lnTo>
                    <a:pt x="25935" y="44429"/>
                  </a:lnTo>
                  <a:cubicBezTo>
                    <a:pt x="26988" y="45970"/>
                    <a:pt x="28933" y="46699"/>
                    <a:pt x="30717" y="46132"/>
                  </a:cubicBezTo>
                  <a:cubicBezTo>
                    <a:pt x="32499" y="45564"/>
                    <a:pt x="33715" y="43943"/>
                    <a:pt x="33715" y="41997"/>
                  </a:cubicBezTo>
                  <a:lnTo>
                    <a:pt x="33715" y="4297"/>
                  </a:lnTo>
                  <a:cubicBezTo>
                    <a:pt x="33715" y="1946"/>
                    <a:pt x="31770" y="0"/>
                    <a:pt x="29420" y="0"/>
                  </a:cubicBezTo>
                  <a:cubicBezTo>
                    <a:pt x="26988" y="81"/>
                    <a:pt x="25124" y="1946"/>
                    <a:pt x="25124" y="4297"/>
                  </a:cubicBezTo>
                  <a:lnTo>
                    <a:pt x="25124" y="42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66" name="Google Shape;866;p48"/>
            <p:cNvSpPr/>
            <p:nvPr/>
          </p:nvSpPr>
          <p:spPr>
            <a:xfrm>
              <a:off x="6443090" y="2764865"/>
              <a:ext cx="42955" cy="46212"/>
            </a:xfrm>
            <a:custGeom>
              <a:rect b="b" l="l" r="r" t="t"/>
              <a:pathLst>
                <a:path extrusionOk="0" h="46212" w="42955">
                  <a:moveTo>
                    <a:pt x="38660" y="18891"/>
                  </a:moveTo>
                  <a:lnTo>
                    <a:pt x="26665" y="18891"/>
                  </a:lnTo>
                  <a:cubicBezTo>
                    <a:pt x="24314" y="18891"/>
                    <a:pt x="22369" y="20836"/>
                    <a:pt x="22369" y="23187"/>
                  </a:cubicBezTo>
                  <a:cubicBezTo>
                    <a:pt x="22369" y="25539"/>
                    <a:pt x="24314" y="27484"/>
                    <a:pt x="26665" y="27484"/>
                  </a:cubicBezTo>
                  <a:lnTo>
                    <a:pt x="33797" y="27484"/>
                  </a:lnTo>
                  <a:cubicBezTo>
                    <a:pt x="32176" y="33484"/>
                    <a:pt x="27232" y="37781"/>
                    <a:pt x="21397" y="37781"/>
                  </a:cubicBezTo>
                  <a:cubicBezTo>
                    <a:pt x="14264" y="37781"/>
                    <a:pt x="8429" y="31214"/>
                    <a:pt x="8429" y="23187"/>
                  </a:cubicBezTo>
                  <a:cubicBezTo>
                    <a:pt x="8429" y="15161"/>
                    <a:pt x="14264" y="8594"/>
                    <a:pt x="21397" y="8594"/>
                  </a:cubicBezTo>
                  <a:cubicBezTo>
                    <a:pt x="24476" y="8594"/>
                    <a:pt x="27475" y="9810"/>
                    <a:pt x="29826" y="12080"/>
                  </a:cubicBezTo>
                  <a:cubicBezTo>
                    <a:pt x="31527" y="13702"/>
                    <a:pt x="34202" y="13702"/>
                    <a:pt x="35904" y="11999"/>
                  </a:cubicBezTo>
                  <a:cubicBezTo>
                    <a:pt x="37525" y="10297"/>
                    <a:pt x="37525" y="7621"/>
                    <a:pt x="35823" y="5919"/>
                  </a:cubicBezTo>
                  <a:cubicBezTo>
                    <a:pt x="31852" y="2108"/>
                    <a:pt x="26827" y="0"/>
                    <a:pt x="21478" y="0"/>
                  </a:cubicBezTo>
                  <a:cubicBezTo>
                    <a:pt x="9645" y="0"/>
                    <a:pt x="0" y="10378"/>
                    <a:pt x="0" y="23106"/>
                  </a:cubicBezTo>
                  <a:cubicBezTo>
                    <a:pt x="0" y="35835"/>
                    <a:pt x="9645" y="46213"/>
                    <a:pt x="21478" y="46213"/>
                  </a:cubicBezTo>
                  <a:cubicBezTo>
                    <a:pt x="33311" y="46213"/>
                    <a:pt x="42955" y="35835"/>
                    <a:pt x="42955" y="23106"/>
                  </a:cubicBezTo>
                  <a:cubicBezTo>
                    <a:pt x="42874" y="20755"/>
                    <a:pt x="41010" y="18891"/>
                    <a:pt x="38660" y="18891"/>
                  </a:cubicBezTo>
                  <a:lnTo>
                    <a:pt x="38660" y="188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67" name="Google Shape;867;p48"/>
            <p:cNvSpPr/>
            <p:nvPr/>
          </p:nvSpPr>
          <p:spPr>
            <a:xfrm>
              <a:off x="6363340" y="2705924"/>
              <a:ext cx="38005" cy="46212"/>
            </a:xfrm>
            <a:custGeom>
              <a:rect b="b" l="l" r="r" t="t"/>
              <a:pathLst>
                <a:path extrusionOk="0" h="46212" w="38005">
                  <a:moveTo>
                    <a:pt x="37281" y="36403"/>
                  </a:moveTo>
                  <a:cubicBezTo>
                    <a:pt x="35985" y="34457"/>
                    <a:pt x="33310" y="33970"/>
                    <a:pt x="31365" y="35268"/>
                  </a:cubicBezTo>
                  <a:cubicBezTo>
                    <a:pt x="28934" y="36889"/>
                    <a:pt x="26097" y="37781"/>
                    <a:pt x="23179" y="37781"/>
                  </a:cubicBezTo>
                  <a:cubicBezTo>
                    <a:pt x="15156" y="37781"/>
                    <a:pt x="8591" y="31214"/>
                    <a:pt x="8591" y="23187"/>
                  </a:cubicBezTo>
                  <a:cubicBezTo>
                    <a:pt x="8591" y="15161"/>
                    <a:pt x="15156" y="8594"/>
                    <a:pt x="23179" y="8594"/>
                  </a:cubicBezTo>
                  <a:cubicBezTo>
                    <a:pt x="26097" y="8594"/>
                    <a:pt x="28934" y="9486"/>
                    <a:pt x="31365" y="11107"/>
                  </a:cubicBezTo>
                  <a:cubicBezTo>
                    <a:pt x="33310" y="12404"/>
                    <a:pt x="35985" y="11918"/>
                    <a:pt x="37281" y="9972"/>
                  </a:cubicBezTo>
                  <a:cubicBezTo>
                    <a:pt x="38578" y="8026"/>
                    <a:pt x="38092" y="5351"/>
                    <a:pt x="36147" y="4054"/>
                  </a:cubicBezTo>
                  <a:cubicBezTo>
                    <a:pt x="32338" y="1459"/>
                    <a:pt x="27799" y="0"/>
                    <a:pt x="23098" y="0"/>
                  </a:cubicBezTo>
                  <a:cubicBezTo>
                    <a:pt x="10374" y="0"/>
                    <a:pt x="0" y="10378"/>
                    <a:pt x="0" y="23106"/>
                  </a:cubicBezTo>
                  <a:cubicBezTo>
                    <a:pt x="0" y="35835"/>
                    <a:pt x="10374" y="46213"/>
                    <a:pt x="23098" y="46213"/>
                  </a:cubicBezTo>
                  <a:cubicBezTo>
                    <a:pt x="27799" y="46213"/>
                    <a:pt x="32257" y="44835"/>
                    <a:pt x="36147" y="42159"/>
                  </a:cubicBezTo>
                  <a:cubicBezTo>
                    <a:pt x="38092" y="41024"/>
                    <a:pt x="38578" y="38348"/>
                    <a:pt x="37281" y="36403"/>
                  </a:cubicBezTo>
                  <a:lnTo>
                    <a:pt x="37281" y="364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68" name="Google Shape;868;p48"/>
            <p:cNvSpPr/>
            <p:nvPr/>
          </p:nvSpPr>
          <p:spPr>
            <a:xfrm>
              <a:off x="6324599" y="2592500"/>
              <a:ext cx="42549" cy="89750"/>
            </a:xfrm>
            <a:custGeom>
              <a:rect b="b" l="l" r="r" t="t"/>
              <a:pathLst>
                <a:path extrusionOk="0" h="89750" w="42549">
                  <a:moveTo>
                    <a:pt x="42550" y="68346"/>
                  </a:moveTo>
                  <a:cubicBezTo>
                    <a:pt x="42550" y="61374"/>
                    <a:pt x="39227" y="55131"/>
                    <a:pt x="34040" y="51240"/>
                  </a:cubicBezTo>
                  <a:lnTo>
                    <a:pt x="34040" y="38835"/>
                  </a:lnTo>
                  <a:cubicBezTo>
                    <a:pt x="34040" y="36484"/>
                    <a:pt x="32095" y="34538"/>
                    <a:pt x="29745" y="34538"/>
                  </a:cubicBezTo>
                  <a:cubicBezTo>
                    <a:pt x="27394" y="34538"/>
                    <a:pt x="25449" y="36484"/>
                    <a:pt x="25449" y="38835"/>
                  </a:cubicBezTo>
                  <a:lnTo>
                    <a:pt x="25449" y="47348"/>
                  </a:lnTo>
                  <a:cubicBezTo>
                    <a:pt x="22612" y="46780"/>
                    <a:pt x="19694" y="46780"/>
                    <a:pt x="16939" y="47348"/>
                  </a:cubicBezTo>
                  <a:lnTo>
                    <a:pt x="16939" y="12810"/>
                  </a:lnTo>
                  <a:cubicBezTo>
                    <a:pt x="16939" y="10459"/>
                    <a:pt x="18884" y="8513"/>
                    <a:pt x="21234" y="8513"/>
                  </a:cubicBezTo>
                  <a:cubicBezTo>
                    <a:pt x="23585" y="8513"/>
                    <a:pt x="25530" y="10459"/>
                    <a:pt x="25530" y="12810"/>
                  </a:cubicBezTo>
                  <a:lnTo>
                    <a:pt x="25530" y="18891"/>
                  </a:lnTo>
                  <a:cubicBezTo>
                    <a:pt x="25530" y="21242"/>
                    <a:pt x="27475" y="23187"/>
                    <a:pt x="29825" y="23187"/>
                  </a:cubicBezTo>
                  <a:cubicBezTo>
                    <a:pt x="32176" y="23187"/>
                    <a:pt x="34121" y="21242"/>
                    <a:pt x="34121" y="18891"/>
                  </a:cubicBezTo>
                  <a:lnTo>
                    <a:pt x="34121" y="12810"/>
                  </a:lnTo>
                  <a:cubicBezTo>
                    <a:pt x="34121" y="5756"/>
                    <a:pt x="28366" y="0"/>
                    <a:pt x="21315" y="0"/>
                  </a:cubicBezTo>
                  <a:cubicBezTo>
                    <a:pt x="14264" y="0"/>
                    <a:pt x="8510" y="5756"/>
                    <a:pt x="8510" y="12810"/>
                  </a:cubicBezTo>
                  <a:lnTo>
                    <a:pt x="8510" y="51240"/>
                  </a:lnTo>
                  <a:cubicBezTo>
                    <a:pt x="3323" y="55131"/>
                    <a:pt x="0" y="61374"/>
                    <a:pt x="0" y="68346"/>
                  </a:cubicBezTo>
                  <a:cubicBezTo>
                    <a:pt x="0" y="80102"/>
                    <a:pt x="9563" y="89750"/>
                    <a:pt x="21397" y="89750"/>
                  </a:cubicBezTo>
                  <a:cubicBezTo>
                    <a:pt x="33230" y="89750"/>
                    <a:pt x="42550" y="80102"/>
                    <a:pt x="42550" y="68346"/>
                  </a:cubicBezTo>
                  <a:lnTo>
                    <a:pt x="42550" y="68346"/>
                  </a:lnTo>
                  <a:close/>
                  <a:moveTo>
                    <a:pt x="21154" y="81156"/>
                  </a:moveTo>
                  <a:cubicBezTo>
                    <a:pt x="14103" y="81156"/>
                    <a:pt x="8348" y="75400"/>
                    <a:pt x="8348" y="68346"/>
                  </a:cubicBezTo>
                  <a:cubicBezTo>
                    <a:pt x="8348" y="61212"/>
                    <a:pt x="14103" y="55536"/>
                    <a:pt x="21154" y="55536"/>
                  </a:cubicBezTo>
                  <a:cubicBezTo>
                    <a:pt x="28205" y="55536"/>
                    <a:pt x="33959" y="61293"/>
                    <a:pt x="33959" y="68346"/>
                  </a:cubicBezTo>
                  <a:cubicBezTo>
                    <a:pt x="34040" y="75400"/>
                    <a:pt x="28286" y="81156"/>
                    <a:pt x="21154" y="81156"/>
                  </a:cubicBezTo>
                  <a:lnTo>
                    <a:pt x="21154" y="8115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69" name="Google Shape;869;p48"/>
            <p:cNvSpPr/>
            <p:nvPr/>
          </p:nvSpPr>
          <p:spPr>
            <a:xfrm>
              <a:off x="6204644" y="2519370"/>
              <a:ext cx="282783" cy="145124"/>
            </a:xfrm>
            <a:custGeom>
              <a:rect b="b" l="l" r="r" t="t"/>
              <a:pathLst>
                <a:path extrusionOk="0" h="145124" w="282783">
                  <a:moveTo>
                    <a:pt x="8110" y="145124"/>
                  </a:moveTo>
                  <a:lnTo>
                    <a:pt x="39962" y="145124"/>
                  </a:lnTo>
                  <a:cubicBezTo>
                    <a:pt x="44419" y="145124"/>
                    <a:pt x="48066" y="141638"/>
                    <a:pt x="48310" y="137098"/>
                  </a:cubicBezTo>
                  <a:cubicBezTo>
                    <a:pt x="49282" y="115370"/>
                    <a:pt x="57873" y="94777"/>
                    <a:pt x="72543" y="78724"/>
                  </a:cubicBezTo>
                  <a:lnTo>
                    <a:pt x="78540" y="84724"/>
                  </a:lnTo>
                  <a:cubicBezTo>
                    <a:pt x="80242" y="86426"/>
                    <a:pt x="82916" y="86426"/>
                    <a:pt x="84619" y="84724"/>
                  </a:cubicBezTo>
                  <a:cubicBezTo>
                    <a:pt x="86321" y="83021"/>
                    <a:pt x="86321" y="80345"/>
                    <a:pt x="84619" y="78643"/>
                  </a:cubicBezTo>
                  <a:lnTo>
                    <a:pt x="78621" y="72643"/>
                  </a:lnTo>
                  <a:cubicBezTo>
                    <a:pt x="94749" y="57888"/>
                    <a:pt x="115255" y="49375"/>
                    <a:pt x="136975" y="48402"/>
                  </a:cubicBezTo>
                  <a:lnTo>
                    <a:pt x="136975" y="56996"/>
                  </a:lnTo>
                  <a:cubicBezTo>
                    <a:pt x="136975" y="59347"/>
                    <a:pt x="138920" y="61293"/>
                    <a:pt x="141270" y="61293"/>
                  </a:cubicBezTo>
                  <a:cubicBezTo>
                    <a:pt x="143621" y="61293"/>
                    <a:pt x="145566" y="59347"/>
                    <a:pt x="145566" y="56996"/>
                  </a:cubicBezTo>
                  <a:lnTo>
                    <a:pt x="145566" y="48402"/>
                  </a:lnTo>
                  <a:cubicBezTo>
                    <a:pt x="167368" y="49375"/>
                    <a:pt x="187791" y="57888"/>
                    <a:pt x="203920" y="72643"/>
                  </a:cubicBezTo>
                  <a:lnTo>
                    <a:pt x="197922" y="78643"/>
                  </a:lnTo>
                  <a:cubicBezTo>
                    <a:pt x="196220" y="80345"/>
                    <a:pt x="196220" y="83021"/>
                    <a:pt x="197922" y="84724"/>
                  </a:cubicBezTo>
                  <a:cubicBezTo>
                    <a:pt x="199624" y="86426"/>
                    <a:pt x="202299" y="86426"/>
                    <a:pt x="204001" y="84724"/>
                  </a:cubicBezTo>
                  <a:lnTo>
                    <a:pt x="209998" y="78724"/>
                  </a:lnTo>
                  <a:cubicBezTo>
                    <a:pt x="224668" y="94777"/>
                    <a:pt x="233259" y="115370"/>
                    <a:pt x="234231" y="137098"/>
                  </a:cubicBezTo>
                  <a:cubicBezTo>
                    <a:pt x="234393" y="141557"/>
                    <a:pt x="238121" y="145124"/>
                    <a:pt x="242579" y="145124"/>
                  </a:cubicBezTo>
                  <a:lnTo>
                    <a:pt x="274430" y="145124"/>
                  </a:lnTo>
                  <a:cubicBezTo>
                    <a:pt x="276700" y="145124"/>
                    <a:pt x="278888" y="144233"/>
                    <a:pt x="280428" y="142611"/>
                  </a:cubicBezTo>
                  <a:cubicBezTo>
                    <a:pt x="281968" y="140990"/>
                    <a:pt x="282860" y="138801"/>
                    <a:pt x="282778" y="136531"/>
                  </a:cubicBezTo>
                  <a:cubicBezTo>
                    <a:pt x="281725" y="104344"/>
                    <a:pt x="269487" y="73211"/>
                    <a:pt x="248415" y="48888"/>
                  </a:cubicBezTo>
                  <a:cubicBezTo>
                    <a:pt x="246875" y="47105"/>
                    <a:pt x="244200" y="46943"/>
                    <a:pt x="242417" y="48483"/>
                  </a:cubicBezTo>
                  <a:cubicBezTo>
                    <a:pt x="240634" y="50023"/>
                    <a:pt x="240472" y="52699"/>
                    <a:pt x="242012" y="54482"/>
                  </a:cubicBezTo>
                  <a:cubicBezTo>
                    <a:pt x="261706" y="77346"/>
                    <a:pt x="273215" y="106452"/>
                    <a:pt x="274269" y="136612"/>
                  </a:cubicBezTo>
                  <a:lnTo>
                    <a:pt x="265678" y="136612"/>
                  </a:lnTo>
                  <a:cubicBezTo>
                    <a:pt x="263165" y="70373"/>
                    <a:pt x="208620" y="17026"/>
                    <a:pt x="141433" y="17026"/>
                  </a:cubicBezTo>
                  <a:cubicBezTo>
                    <a:pt x="74001" y="17026"/>
                    <a:pt x="20105" y="70454"/>
                    <a:pt x="17187" y="135801"/>
                  </a:cubicBezTo>
                  <a:cubicBezTo>
                    <a:pt x="17187" y="136044"/>
                    <a:pt x="17187" y="136368"/>
                    <a:pt x="17106" y="136612"/>
                  </a:cubicBezTo>
                  <a:lnTo>
                    <a:pt x="8515" y="136612"/>
                  </a:lnTo>
                  <a:cubicBezTo>
                    <a:pt x="11109" y="64779"/>
                    <a:pt x="69382" y="8513"/>
                    <a:pt x="141351" y="8513"/>
                  </a:cubicBezTo>
                  <a:cubicBezTo>
                    <a:pt x="173284" y="8513"/>
                    <a:pt x="204163" y="20026"/>
                    <a:pt x="228234" y="40862"/>
                  </a:cubicBezTo>
                  <a:cubicBezTo>
                    <a:pt x="230017" y="42402"/>
                    <a:pt x="232691" y="42240"/>
                    <a:pt x="234231" y="40457"/>
                  </a:cubicBezTo>
                  <a:cubicBezTo>
                    <a:pt x="235771" y="38673"/>
                    <a:pt x="235609" y="35997"/>
                    <a:pt x="233826" y="34457"/>
                  </a:cubicBezTo>
                  <a:cubicBezTo>
                    <a:pt x="208134" y="12242"/>
                    <a:pt x="175310" y="0"/>
                    <a:pt x="141351" y="0"/>
                  </a:cubicBezTo>
                  <a:cubicBezTo>
                    <a:pt x="65005" y="0"/>
                    <a:pt x="2518" y="60563"/>
                    <a:pt x="6" y="136612"/>
                  </a:cubicBezTo>
                  <a:cubicBezTo>
                    <a:pt x="-76" y="138882"/>
                    <a:pt x="735" y="140990"/>
                    <a:pt x="2356" y="142692"/>
                  </a:cubicBezTo>
                  <a:cubicBezTo>
                    <a:pt x="3653" y="144233"/>
                    <a:pt x="5841" y="145124"/>
                    <a:pt x="8110" y="145124"/>
                  </a:cubicBezTo>
                  <a:lnTo>
                    <a:pt x="8110" y="145124"/>
                  </a:lnTo>
                  <a:close/>
                  <a:moveTo>
                    <a:pt x="256843" y="136612"/>
                  </a:moveTo>
                  <a:lnTo>
                    <a:pt x="242579" y="136612"/>
                  </a:lnTo>
                  <a:cubicBezTo>
                    <a:pt x="241445" y="112775"/>
                    <a:pt x="232043" y="90237"/>
                    <a:pt x="215834" y="72724"/>
                  </a:cubicBezTo>
                  <a:lnTo>
                    <a:pt x="225883" y="62671"/>
                  </a:lnTo>
                  <a:cubicBezTo>
                    <a:pt x="244605" y="82778"/>
                    <a:pt x="255708" y="108722"/>
                    <a:pt x="256843" y="136612"/>
                  </a:cubicBezTo>
                  <a:lnTo>
                    <a:pt x="256843" y="136612"/>
                  </a:lnTo>
                  <a:close/>
                  <a:moveTo>
                    <a:pt x="145404" y="25620"/>
                  </a:moveTo>
                  <a:cubicBezTo>
                    <a:pt x="173365" y="26674"/>
                    <a:pt x="199624" y="37700"/>
                    <a:pt x="219886" y="56591"/>
                  </a:cubicBezTo>
                  <a:lnTo>
                    <a:pt x="209836" y="66644"/>
                  </a:lnTo>
                  <a:cubicBezTo>
                    <a:pt x="192087" y="50267"/>
                    <a:pt x="169475" y="40862"/>
                    <a:pt x="145404" y="39889"/>
                  </a:cubicBezTo>
                  <a:lnTo>
                    <a:pt x="145404" y="25620"/>
                  </a:lnTo>
                  <a:close/>
                  <a:moveTo>
                    <a:pt x="136894" y="25620"/>
                  </a:moveTo>
                  <a:lnTo>
                    <a:pt x="136894" y="39889"/>
                  </a:lnTo>
                  <a:cubicBezTo>
                    <a:pt x="112823" y="40862"/>
                    <a:pt x="90211" y="50267"/>
                    <a:pt x="72462" y="66644"/>
                  </a:cubicBezTo>
                  <a:lnTo>
                    <a:pt x="62412" y="56591"/>
                  </a:lnTo>
                  <a:cubicBezTo>
                    <a:pt x="82187" y="38267"/>
                    <a:pt x="108203" y="26674"/>
                    <a:pt x="136894" y="25620"/>
                  </a:cubicBezTo>
                  <a:lnTo>
                    <a:pt x="136894" y="25620"/>
                  </a:lnTo>
                  <a:close/>
                  <a:moveTo>
                    <a:pt x="56333" y="62671"/>
                  </a:moveTo>
                  <a:cubicBezTo>
                    <a:pt x="60062" y="66401"/>
                    <a:pt x="62817" y="69157"/>
                    <a:pt x="66383" y="72724"/>
                  </a:cubicBezTo>
                  <a:cubicBezTo>
                    <a:pt x="50255" y="90237"/>
                    <a:pt x="40772" y="112775"/>
                    <a:pt x="39638" y="136612"/>
                  </a:cubicBezTo>
                  <a:lnTo>
                    <a:pt x="25373" y="136612"/>
                  </a:lnTo>
                  <a:cubicBezTo>
                    <a:pt x="26589" y="109046"/>
                    <a:pt x="37449" y="82940"/>
                    <a:pt x="56333" y="62671"/>
                  </a:cubicBezTo>
                  <a:lnTo>
                    <a:pt x="56333" y="626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870" name="Google Shape;870;p48"/>
          <p:cNvGrpSpPr/>
          <p:nvPr/>
        </p:nvGrpSpPr>
        <p:grpSpPr>
          <a:xfrm>
            <a:off x="4781896" y="1522322"/>
            <a:ext cx="360112" cy="360237"/>
            <a:chOff x="5574510" y="2519208"/>
            <a:chExt cx="291849" cy="291950"/>
          </a:xfrm>
        </p:grpSpPr>
        <p:sp>
          <p:nvSpPr>
            <p:cNvPr id="871" name="Google Shape;871;p48"/>
            <p:cNvSpPr/>
            <p:nvPr/>
          </p:nvSpPr>
          <p:spPr>
            <a:xfrm>
              <a:off x="5694865" y="2519208"/>
              <a:ext cx="51221" cy="51239"/>
            </a:xfrm>
            <a:custGeom>
              <a:rect b="b" l="l" r="r" t="t"/>
              <a:pathLst>
                <a:path extrusionOk="0" h="51239" w="51221">
                  <a:moveTo>
                    <a:pt x="25611" y="51239"/>
                  </a:moveTo>
                  <a:cubicBezTo>
                    <a:pt x="39713" y="51239"/>
                    <a:pt x="51221" y="39727"/>
                    <a:pt x="51221" y="25620"/>
                  </a:cubicBezTo>
                  <a:cubicBezTo>
                    <a:pt x="51221" y="11513"/>
                    <a:pt x="39713" y="0"/>
                    <a:pt x="25611" y="0"/>
                  </a:cubicBezTo>
                  <a:cubicBezTo>
                    <a:pt x="11509" y="0"/>
                    <a:pt x="0" y="11513"/>
                    <a:pt x="0" y="25620"/>
                  </a:cubicBezTo>
                  <a:cubicBezTo>
                    <a:pt x="0" y="39808"/>
                    <a:pt x="11509" y="51239"/>
                    <a:pt x="25611" y="51239"/>
                  </a:cubicBezTo>
                  <a:lnTo>
                    <a:pt x="25611" y="51239"/>
                  </a:lnTo>
                  <a:close/>
                  <a:moveTo>
                    <a:pt x="25611" y="8594"/>
                  </a:moveTo>
                  <a:cubicBezTo>
                    <a:pt x="35012" y="8594"/>
                    <a:pt x="42630" y="16215"/>
                    <a:pt x="42630" y="25620"/>
                  </a:cubicBezTo>
                  <a:cubicBezTo>
                    <a:pt x="42630" y="35024"/>
                    <a:pt x="35012" y="42645"/>
                    <a:pt x="25611" y="42645"/>
                  </a:cubicBezTo>
                  <a:cubicBezTo>
                    <a:pt x="16209" y="42645"/>
                    <a:pt x="8591" y="35024"/>
                    <a:pt x="8591" y="25620"/>
                  </a:cubicBezTo>
                  <a:cubicBezTo>
                    <a:pt x="8591" y="16215"/>
                    <a:pt x="16209" y="8594"/>
                    <a:pt x="25611" y="8594"/>
                  </a:cubicBezTo>
                  <a:lnTo>
                    <a:pt x="25611"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72" name="Google Shape;872;p48"/>
            <p:cNvSpPr/>
            <p:nvPr/>
          </p:nvSpPr>
          <p:spPr>
            <a:xfrm>
              <a:off x="5798605" y="2692060"/>
              <a:ext cx="51221" cy="51239"/>
            </a:xfrm>
            <a:custGeom>
              <a:rect b="b" l="l" r="r" t="t"/>
              <a:pathLst>
                <a:path extrusionOk="0" h="51239" w="51221">
                  <a:moveTo>
                    <a:pt x="0" y="25620"/>
                  </a:moveTo>
                  <a:cubicBezTo>
                    <a:pt x="0" y="39727"/>
                    <a:pt x="11509" y="51240"/>
                    <a:pt x="25611" y="51240"/>
                  </a:cubicBezTo>
                  <a:cubicBezTo>
                    <a:pt x="39713" y="51240"/>
                    <a:pt x="51222" y="39727"/>
                    <a:pt x="51222" y="25620"/>
                  </a:cubicBezTo>
                  <a:cubicBezTo>
                    <a:pt x="51222" y="11513"/>
                    <a:pt x="39713" y="0"/>
                    <a:pt x="25611" y="0"/>
                  </a:cubicBezTo>
                  <a:cubicBezTo>
                    <a:pt x="11509" y="0"/>
                    <a:pt x="0" y="11513"/>
                    <a:pt x="0" y="25620"/>
                  </a:cubicBezTo>
                  <a:lnTo>
                    <a:pt x="0" y="25620"/>
                  </a:lnTo>
                  <a:close/>
                  <a:moveTo>
                    <a:pt x="42631" y="25620"/>
                  </a:moveTo>
                  <a:cubicBezTo>
                    <a:pt x="42631" y="35025"/>
                    <a:pt x="35012" y="42646"/>
                    <a:pt x="25611" y="42646"/>
                  </a:cubicBezTo>
                  <a:cubicBezTo>
                    <a:pt x="16209" y="42646"/>
                    <a:pt x="8591" y="35025"/>
                    <a:pt x="8591" y="25620"/>
                  </a:cubicBezTo>
                  <a:cubicBezTo>
                    <a:pt x="8591" y="16215"/>
                    <a:pt x="16209" y="8594"/>
                    <a:pt x="25611" y="8594"/>
                  </a:cubicBezTo>
                  <a:cubicBezTo>
                    <a:pt x="35012" y="8594"/>
                    <a:pt x="42631" y="16215"/>
                    <a:pt x="42631" y="25620"/>
                  </a:cubicBezTo>
                  <a:lnTo>
                    <a:pt x="42631" y="2562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73" name="Google Shape;873;p48"/>
            <p:cNvSpPr/>
            <p:nvPr/>
          </p:nvSpPr>
          <p:spPr>
            <a:xfrm>
              <a:off x="5782071" y="2754163"/>
              <a:ext cx="84288" cy="56995"/>
            </a:xfrm>
            <a:custGeom>
              <a:rect b="b" l="l" r="r" t="t"/>
              <a:pathLst>
                <a:path extrusionOk="0" h="56995" w="84288">
                  <a:moveTo>
                    <a:pt x="55517" y="0"/>
                  </a:moveTo>
                  <a:lnTo>
                    <a:pt x="28772" y="0"/>
                  </a:lnTo>
                  <a:cubicBezTo>
                    <a:pt x="12887" y="0"/>
                    <a:pt x="0" y="12891"/>
                    <a:pt x="0" y="28782"/>
                  </a:cubicBezTo>
                  <a:lnTo>
                    <a:pt x="0" y="47267"/>
                  </a:lnTo>
                  <a:cubicBezTo>
                    <a:pt x="0" y="52618"/>
                    <a:pt x="4377" y="56996"/>
                    <a:pt x="9726" y="56996"/>
                  </a:cubicBezTo>
                  <a:lnTo>
                    <a:pt x="74563" y="56996"/>
                  </a:lnTo>
                  <a:cubicBezTo>
                    <a:pt x="79913" y="56996"/>
                    <a:pt x="84289" y="52618"/>
                    <a:pt x="84289" y="47267"/>
                  </a:cubicBezTo>
                  <a:lnTo>
                    <a:pt x="84289" y="28782"/>
                  </a:lnTo>
                  <a:cubicBezTo>
                    <a:pt x="84289" y="12891"/>
                    <a:pt x="71402" y="0"/>
                    <a:pt x="55517" y="0"/>
                  </a:cubicBezTo>
                  <a:lnTo>
                    <a:pt x="55517" y="0"/>
                  </a:lnTo>
                  <a:close/>
                  <a:moveTo>
                    <a:pt x="75779" y="47267"/>
                  </a:moveTo>
                  <a:cubicBezTo>
                    <a:pt x="75779" y="47915"/>
                    <a:pt x="75212" y="48483"/>
                    <a:pt x="74563" y="48483"/>
                  </a:cubicBezTo>
                  <a:lnTo>
                    <a:pt x="9726" y="48483"/>
                  </a:lnTo>
                  <a:cubicBezTo>
                    <a:pt x="9077" y="48483"/>
                    <a:pt x="8591" y="47996"/>
                    <a:pt x="8591" y="47267"/>
                  </a:cubicBezTo>
                  <a:lnTo>
                    <a:pt x="8591" y="28782"/>
                  </a:lnTo>
                  <a:cubicBezTo>
                    <a:pt x="8591" y="17674"/>
                    <a:pt x="17669" y="8594"/>
                    <a:pt x="28772" y="8594"/>
                  </a:cubicBezTo>
                  <a:lnTo>
                    <a:pt x="55517" y="8594"/>
                  </a:lnTo>
                  <a:cubicBezTo>
                    <a:pt x="66621" y="8594"/>
                    <a:pt x="75698" y="17674"/>
                    <a:pt x="75698" y="28782"/>
                  </a:cubicBezTo>
                  <a:lnTo>
                    <a:pt x="75698" y="472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74" name="Google Shape;874;p48"/>
            <p:cNvSpPr/>
            <p:nvPr/>
          </p:nvSpPr>
          <p:spPr>
            <a:xfrm>
              <a:off x="5591125" y="2692060"/>
              <a:ext cx="51221" cy="51239"/>
            </a:xfrm>
            <a:custGeom>
              <a:rect b="b" l="l" r="r" t="t"/>
              <a:pathLst>
                <a:path extrusionOk="0" h="51239" w="51221">
                  <a:moveTo>
                    <a:pt x="25611" y="51240"/>
                  </a:moveTo>
                  <a:cubicBezTo>
                    <a:pt x="39713" y="51240"/>
                    <a:pt x="51221" y="39727"/>
                    <a:pt x="51221" y="25620"/>
                  </a:cubicBezTo>
                  <a:cubicBezTo>
                    <a:pt x="51221" y="11513"/>
                    <a:pt x="39713" y="0"/>
                    <a:pt x="25611" y="0"/>
                  </a:cubicBezTo>
                  <a:cubicBezTo>
                    <a:pt x="11509" y="0"/>
                    <a:pt x="0" y="11513"/>
                    <a:pt x="0" y="25620"/>
                  </a:cubicBezTo>
                  <a:cubicBezTo>
                    <a:pt x="0" y="39727"/>
                    <a:pt x="11509" y="51240"/>
                    <a:pt x="25611" y="51240"/>
                  </a:cubicBezTo>
                  <a:lnTo>
                    <a:pt x="25611" y="51240"/>
                  </a:lnTo>
                  <a:close/>
                  <a:moveTo>
                    <a:pt x="25611" y="8594"/>
                  </a:moveTo>
                  <a:cubicBezTo>
                    <a:pt x="35012" y="8594"/>
                    <a:pt x="42631" y="16215"/>
                    <a:pt x="42631" y="25620"/>
                  </a:cubicBezTo>
                  <a:cubicBezTo>
                    <a:pt x="42631" y="35025"/>
                    <a:pt x="35012" y="42646"/>
                    <a:pt x="25611" y="42646"/>
                  </a:cubicBezTo>
                  <a:cubicBezTo>
                    <a:pt x="16209" y="42646"/>
                    <a:pt x="8591" y="35025"/>
                    <a:pt x="8591" y="25620"/>
                  </a:cubicBezTo>
                  <a:cubicBezTo>
                    <a:pt x="8591" y="16215"/>
                    <a:pt x="16209" y="8594"/>
                    <a:pt x="25611" y="8594"/>
                  </a:cubicBezTo>
                  <a:lnTo>
                    <a:pt x="25611"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75" name="Google Shape;875;p48"/>
            <p:cNvSpPr/>
            <p:nvPr/>
          </p:nvSpPr>
          <p:spPr>
            <a:xfrm>
              <a:off x="5599067" y="2584311"/>
              <a:ext cx="242259" cy="99479"/>
            </a:xfrm>
            <a:custGeom>
              <a:rect b="b" l="l" r="r" t="t"/>
              <a:pathLst>
                <a:path extrusionOk="0" h="99479" w="242259">
                  <a:moveTo>
                    <a:pt x="15966" y="50996"/>
                  </a:moveTo>
                  <a:lnTo>
                    <a:pt x="63298" y="50996"/>
                  </a:lnTo>
                  <a:cubicBezTo>
                    <a:pt x="66134" y="50996"/>
                    <a:pt x="68971" y="50186"/>
                    <a:pt x="71402" y="48726"/>
                  </a:cubicBezTo>
                  <a:lnTo>
                    <a:pt x="79264" y="43943"/>
                  </a:lnTo>
                  <a:lnTo>
                    <a:pt x="79264" y="89750"/>
                  </a:lnTo>
                  <a:cubicBezTo>
                    <a:pt x="79264" y="95101"/>
                    <a:pt x="83641" y="99479"/>
                    <a:pt x="88990" y="99479"/>
                  </a:cubicBezTo>
                  <a:lnTo>
                    <a:pt x="153827" y="99479"/>
                  </a:lnTo>
                  <a:cubicBezTo>
                    <a:pt x="159176" y="99479"/>
                    <a:pt x="163553" y="95101"/>
                    <a:pt x="163553" y="89750"/>
                  </a:cubicBezTo>
                  <a:lnTo>
                    <a:pt x="163553" y="74265"/>
                  </a:lnTo>
                  <a:cubicBezTo>
                    <a:pt x="163553" y="71914"/>
                    <a:pt x="161608" y="69968"/>
                    <a:pt x="159257" y="69968"/>
                  </a:cubicBezTo>
                  <a:cubicBezTo>
                    <a:pt x="156907" y="69968"/>
                    <a:pt x="154962" y="71914"/>
                    <a:pt x="154962" y="74265"/>
                  </a:cubicBezTo>
                  <a:lnTo>
                    <a:pt x="154962" y="89750"/>
                  </a:lnTo>
                  <a:cubicBezTo>
                    <a:pt x="154962" y="90399"/>
                    <a:pt x="154395" y="90966"/>
                    <a:pt x="153746" y="90966"/>
                  </a:cubicBezTo>
                  <a:lnTo>
                    <a:pt x="88908" y="90966"/>
                  </a:lnTo>
                  <a:cubicBezTo>
                    <a:pt x="88260" y="90966"/>
                    <a:pt x="87693" y="90399"/>
                    <a:pt x="87693" y="89750"/>
                  </a:cubicBezTo>
                  <a:lnTo>
                    <a:pt x="87693" y="40051"/>
                  </a:lnTo>
                  <a:cubicBezTo>
                    <a:pt x="87693" y="37781"/>
                    <a:pt x="86477" y="35673"/>
                    <a:pt x="84451" y="34538"/>
                  </a:cubicBezTo>
                  <a:cubicBezTo>
                    <a:pt x="82425" y="33403"/>
                    <a:pt x="79994" y="33484"/>
                    <a:pt x="78048" y="34619"/>
                  </a:cubicBezTo>
                  <a:lnTo>
                    <a:pt x="66864" y="41429"/>
                  </a:lnTo>
                  <a:cubicBezTo>
                    <a:pt x="65729" y="42078"/>
                    <a:pt x="64432" y="42483"/>
                    <a:pt x="63136" y="42483"/>
                  </a:cubicBezTo>
                  <a:lnTo>
                    <a:pt x="33878" y="42483"/>
                  </a:lnTo>
                  <a:lnTo>
                    <a:pt x="33878" y="28214"/>
                  </a:lnTo>
                  <a:lnTo>
                    <a:pt x="59975" y="28214"/>
                  </a:lnTo>
                  <a:cubicBezTo>
                    <a:pt x="60785" y="28214"/>
                    <a:pt x="61515" y="27971"/>
                    <a:pt x="62163" y="27565"/>
                  </a:cubicBezTo>
                  <a:lnTo>
                    <a:pt x="87693" y="12080"/>
                  </a:lnTo>
                  <a:cubicBezTo>
                    <a:pt x="91502" y="9810"/>
                    <a:pt x="95798" y="8594"/>
                    <a:pt x="100255" y="8594"/>
                  </a:cubicBezTo>
                  <a:lnTo>
                    <a:pt x="142156" y="8594"/>
                  </a:lnTo>
                  <a:cubicBezTo>
                    <a:pt x="146614" y="8594"/>
                    <a:pt x="150910" y="9810"/>
                    <a:pt x="154719" y="12080"/>
                  </a:cubicBezTo>
                  <a:lnTo>
                    <a:pt x="180249" y="27565"/>
                  </a:lnTo>
                  <a:cubicBezTo>
                    <a:pt x="180897" y="27971"/>
                    <a:pt x="181707" y="28214"/>
                    <a:pt x="182437" y="28214"/>
                  </a:cubicBezTo>
                  <a:lnTo>
                    <a:pt x="208534" y="28214"/>
                  </a:lnTo>
                  <a:lnTo>
                    <a:pt x="208534" y="42483"/>
                  </a:lnTo>
                  <a:lnTo>
                    <a:pt x="179276" y="42483"/>
                  </a:lnTo>
                  <a:cubicBezTo>
                    <a:pt x="177979" y="42483"/>
                    <a:pt x="176682" y="42159"/>
                    <a:pt x="175548" y="41429"/>
                  </a:cubicBezTo>
                  <a:lnTo>
                    <a:pt x="164363" y="34619"/>
                  </a:lnTo>
                  <a:cubicBezTo>
                    <a:pt x="162418" y="33403"/>
                    <a:pt x="159987" y="33403"/>
                    <a:pt x="157961" y="34538"/>
                  </a:cubicBezTo>
                  <a:cubicBezTo>
                    <a:pt x="155934" y="35673"/>
                    <a:pt x="154719" y="37781"/>
                    <a:pt x="154719" y="40051"/>
                  </a:cubicBezTo>
                  <a:lnTo>
                    <a:pt x="154719" y="54320"/>
                  </a:lnTo>
                  <a:cubicBezTo>
                    <a:pt x="154719" y="56671"/>
                    <a:pt x="156664" y="58617"/>
                    <a:pt x="159014" y="58617"/>
                  </a:cubicBezTo>
                  <a:cubicBezTo>
                    <a:pt x="161364" y="58617"/>
                    <a:pt x="163310" y="56671"/>
                    <a:pt x="163310" y="54320"/>
                  </a:cubicBezTo>
                  <a:lnTo>
                    <a:pt x="163310" y="43943"/>
                  </a:lnTo>
                  <a:lnTo>
                    <a:pt x="171171" y="48726"/>
                  </a:lnTo>
                  <a:cubicBezTo>
                    <a:pt x="173603" y="50186"/>
                    <a:pt x="176439" y="50996"/>
                    <a:pt x="179276" y="50996"/>
                  </a:cubicBezTo>
                  <a:lnTo>
                    <a:pt x="226607" y="50996"/>
                  </a:lnTo>
                  <a:cubicBezTo>
                    <a:pt x="235441" y="50996"/>
                    <a:pt x="242574" y="43699"/>
                    <a:pt x="242249" y="34781"/>
                  </a:cubicBezTo>
                  <a:cubicBezTo>
                    <a:pt x="241925" y="26430"/>
                    <a:pt x="234793" y="19701"/>
                    <a:pt x="226283" y="19701"/>
                  </a:cubicBezTo>
                  <a:cubicBezTo>
                    <a:pt x="221421" y="19701"/>
                    <a:pt x="187786" y="19701"/>
                    <a:pt x="183571" y="19701"/>
                  </a:cubicBezTo>
                  <a:lnTo>
                    <a:pt x="159014" y="4783"/>
                  </a:lnTo>
                  <a:cubicBezTo>
                    <a:pt x="153908" y="1703"/>
                    <a:pt x="147992" y="0"/>
                    <a:pt x="142075" y="0"/>
                  </a:cubicBezTo>
                  <a:lnTo>
                    <a:pt x="100174" y="0"/>
                  </a:lnTo>
                  <a:cubicBezTo>
                    <a:pt x="94177" y="0"/>
                    <a:pt x="88341" y="1621"/>
                    <a:pt x="83235" y="4783"/>
                  </a:cubicBezTo>
                  <a:lnTo>
                    <a:pt x="58678" y="19701"/>
                  </a:lnTo>
                  <a:cubicBezTo>
                    <a:pt x="54464" y="19701"/>
                    <a:pt x="20829" y="19701"/>
                    <a:pt x="15966" y="19701"/>
                  </a:cubicBezTo>
                  <a:cubicBezTo>
                    <a:pt x="7456" y="19701"/>
                    <a:pt x="324" y="26511"/>
                    <a:pt x="0" y="34781"/>
                  </a:cubicBezTo>
                  <a:cubicBezTo>
                    <a:pt x="0" y="43699"/>
                    <a:pt x="7132" y="50996"/>
                    <a:pt x="15966" y="50996"/>
                  </a:cubicBezTo>
                  <a:lnTo>
                    <a:pt x="15966" y="50996"/>
                  </a:lnTo>
                  <a:close/>
                  <a:moveTo>
                    <a:pt x="226607" y="28214"/>
                  </a:moveTo>
                  <a:cubicBezTo>
                    <a:pt x="230578" y="28214"/>
                    <a:pt x="233902" y="31295"/>
                    <a:pt x="233983" y="35106"/>
                  </a:cubicBezTo>
                  <a:cubicBezTo>
                    <a:pt x="234144" y="39159"/>
                    <a:pt x="230903" y="42483"/>
                    <a:pt x="226851" y="42483"/>
                  </a:cubicBezTo>
                  <a:lnTo>
                    <a:pt x="217287" y="42483"/>
                  </a:lnTo>
                  <a:lnTo>
                    <a:pt x="217287" y="28214"/>
                  </a:lnTo>
                  <a:lnTo>
                    <a:pt x="226607" y="28214"/>
                  </a:lnTo>
                  <a:close/>
                  <a:moveTo>
                    <a:pt x="25530" y="28214"/>
                  </a:moveTo>
                  <a:lnTo>
                    <a:pt x="25530" y="42483"/>
                  </a:lnTo>
                  <a:lnTo>
                    <a:pt x="15966" y="42483"/>
                  </a:lnTo>
                  <a:cubicBezTo>
                    <a:pt x="11914" y="42483"/>
                    <a:pt x="8672" y="39159"/>
                    <a:pt x="8834" y="35106"/>
                  </a:cubicBezTo>
                  <a:cubicBezTo>
                    <a:pt x="8996" y="31295"/>
                    <a:pt x="12319" y="28214"/>
                    <a:pt x="16209" y="28214"/>
                  </a:cubicBezTo>
                  <a:lnTo>
                    <a:pt x="25530" y="2821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76" name="Google Shape;876;p48"/>
            <p:cNvSpPr/>
            <p:nvPr/>
          </p:nvSpPr>
          <p:spPr>
            <a:xfrm>
              <a:off x="5679141" y="2704126"/>
              <a:ext cx="82667" cy="37484"/>
            </a:xfrm>
            <a:custGeom>
              <a:rect b="b" l="l" r="r" t="t"/>
              <a:pathLst>
                <a:path extrusionOk="0" h="37484" w="82667">
                  <a:moveTo>
                    <a:pt x="22207" y="1068"/>
                  </a:moveTo>
                  <a:lnTo>
                    <a:pt x="3404" y="12662"/>
                  </a:lnTo>
                  <a:cubicBezTo>
                    <a:pt x="1297" y="13959"/>
                    <a:pt x="0" y="16229"/>
                    <a:pt x="0" y="18742"/>
                  </a:cubicBezTo>
                  <a:cubicBezTo>
                    <a:pt x="0" y="21256"/>
                    <a:pt x="1297" y="23526"/>
                    <a:pt x="3404" y="24823"/>
                  </a:cubicBezTo>
                  <a:lnTo>
                    <a:pt x="22207" y="36417"/>
                  </a:lnTo>
                  <a:cubicBezTo>
                    <a:pt x="26907" y="39335"/>
                    <a:pt x="33067" y="35930"/>
                    <a:pt x="33067" y="30336"/>
                  </a:cubicBezTo>
                  <a:lnTo>
                    <a:pt x="33067" y="23039"/>
                  </a:lnTo>
                  <a:lnTo>
                    <a:pt x="78372" y="23039"/>
                  </a:lnTo>
                  <a:cubicBezTo>
                    <a:pt x="80723" y="23039"/>
                    <a:pt x="82668" y="21093"/>
                    <a:pt x="82668" y="18742"/>
                  </a:cubicBezTo>
                  <a:cubicBezTo>
                    <a:pt x="82668" y="16391"/>
                    <a:pt x="80723" y="14445"/>
                    <a:pt x="78372" y="14445"/>
                  </a:cubicBezTo>
                  <a:lnTo>
                    <a:pt x="33067" y="14445"/>
                  </a:lnTo>
                  <a:lnTo>
                    <a:pt x="33067" y="7149"/>
                  </a:lnTo>
                  <a:cubicBezTo>
                    <a:pt x="33067" y="1554"/>
                    <a:pt x="26989" y="-1851"/>
                    <a:pt x="22207" y="1068"/>
                  </a:cubicBezTo>
                  <a:lnTo>
                    <a:pt x="22207" y="1068"/>
                  </a:lnTo>
                  <a:close/>
                  <a:moveTo>
                    <a:pt x="24557" y="27661"/>
                  </a:moveTo>
                  <a:lnTo>
                    <a:pt x="9888" y="18661"/>
                  </a:lnTo>
                  <a:lnTo>
                    <a:pt x="24557" y="9662"/>
                  </a:lnTo>
                  <a:lnTo>
                    <a:pt x="24557" y="2766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77" name="Google Shape;877;p48"/>
            <p:cNvSpPr/>
            <p:nvPr/>
          </p:nvSpPr>
          <p:spPr>
            <a:xfrm>
              <a:off x="5679141" y="2751636"/>
              <a:ext cx="82667" cy="37450"/>
            </a:xfrm>
            <a:custGeom>
              <a:rect b="b" l="l" r="r" t="t"/>
              <a:pathLst>
                <a:path extrusionOk="0" h="37450" w="82667">
                  <a:moveTo>
                    <a:pt x="4295" y="23039"/>
                  </a:moveTo>
                  <a:lnTo>
                    <a:pt x="49601" y="23039"/>
                  </a:lnTo>
                  <a:lnTo>
                    <a:pt x="49601" y="30336"/>
                  </a:lnTo>
                  <a:cubicBezTo>
                    <a:pt x="49601" y="35930"/>
                    <a:pt x="55761" y="39254"/>
                    <a:pt x="60461" y="36417"/>
                  </a:cubicBezTo>
                  <a:lnTo>
                    <a:pt x="79264" y="24823"/>
                  </a:lnTo>
                  <a:cubicBezTo>
                    <a:pt x="81371" y="23526"/>
                    <a:pt x="82668" y="21256"/>
                    <a:pt x="82668" y="18742"/>
                  </a:cubicBezTo>
                  <a:cubicBezTo>
                    <a:pt x="82668" y="16229"/>
                    <a:pt x="81371" y="13959"/>
                    <a:pt x="79264" y="12662"/>
                  </a:cubicBezTo>
                  <a:lnTo>
                    <a:pt x="60461" y="1068"/>
                  </a:lnTo>
                  <a:cubicBezTo>
                    <a:pt x="55761" y="-1851"/>
                    <a:pt x="49601" y="1554"/>
                    <a:pt x="49601" y="7149"/>
                  </a:cubicBezTo>
                  <a:lnTo>
                    <a:pt x="49601" y="14445"/>
                  </a:lnTo>
                  <a:lnTo>
                    <a:pt x="4295" y="14445"/>
                  </a:lnTo>
                  <a:cubicBezTo>
                    <a:pt x="1945" y="14445"/>
                    <a:pt x="0" y="16391"/>
                    <a:pt x="0" y="18742"/>
                  </a:cubicBezTo>
                  <a:cubicBezTo>
                    <a:pt x="0" y="21175"/>
                    <a:pt x="1945" y="23039"/>
                    <a:pt x="4295" y="23039"/>
                  </a:cubicBezTo>
                  <a:lnTo>
                    <a:pt x="4295" y="23039"/>
                  </a:lnTo>
                  <a:close/>
                  <a:moveTo>
                    <a:pt x="58111" y="9824"/>
                  </a:moveTo>
                  <a:lnTo>
                    <a:pt x="72780" y="18823"/>
                  </a:lnTo>
                  <a:lnTo>
                    <a:pt x="58111" y="27823"/>
                  </a:lnTo>
                  <a:lnTo>
                    <a:pt x="58111" y="98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78" name="Google Shape;878;p48"/>
            <p:cNvSpPr/>
            <p:nvPr/>
          </p:nvSpPr>
          <p:spPr>
            <a:xfrm>
              <a:off x="5574510" y="2754163"/>
              <a:ext cx="84288" cy="56995"/>
            </a:xfrm>
            <a:custGeom>
              <a:rect b="b" l="l" r="r" t="t"/>
              <a:pathLst>
                <a:path extrusionOk="0" h="56995" w="84288">
                  <a:moveTo>
                    <a:pt x="9807" y="56996"/>
                  </a:moveTo>
                  <a:lnTo>
                    <a:pt x="31771" y="56996"/>
                  </a:lnTo>
                  <a:cubicBezTo>
                    <a:pt x="34121" y="56996"/>
                    <a:pt x="36066" y="55050"/>
                    <a:pt x="36066" y="52699"/>
                  </a:cubicBezTo>
                  <a:cubicBezTo>
                    <a:pt x="36066" y="50348"/>
                    <a:pt x="34121" y="48402"/>
                    <a:pt x="31771" y="48402"/>
                  </a:cubicBezTo>
                  <a:lnTo>
                    <a:pt x="9807" y="48402"/>
                  </a:lnTo>
                  <a:cubicBezTo>
                    <a:pt x="9158" y="48402"/>
                    <a:pt x="8591" y="47915"/>
                    <a:pt x="8591" y="47186"/>
                  </a:cubicBezTo>
                  <a:lnTo>
                    <a:pt x="8591" y="28701"/>
                  </a:lnTo>
                  <a:cubicBezTo>
                    <a:pt x="8591" y="17593"/>
                    <a:pt x="17668" y="8513"/>
                    <a:pt x="28772" y="8513"/>
                  </a:cubicBezTo>
                  <a:lnTo>
                    <a:pt x="55517" y="8513"/>
                  </a:lnTo>
                  <a:cubicBezTo>
                    <a:pt x="66702" y="8513"/>
                    <a:pt x="75698" y="17593"/>
                    <a:pt x="75698" y="28701"/>
                  </a:cubicBezTo>
                  <a:lnTo>
                    <a:pt x="75698" y="47186"/>
                  </a:lnTo>
                  <a:cubicBezTo>
                    <a:pt x="75698" y="47834"/>
                    <a:pt x="75131" y="48402"/>
                    <a:pt x="74563" y="48402"/>
                  </a:cubicBezTo>
                  <a:lnTo>
                    <a:pt x="51627" y="48402"/>
                  </a:lnTo>
                  <a:cubicBezTo>
                    <a:pt x="49277" y="48402"/>
                    <a:pt x="47331" y="50348"/>
                    <a:pt x="47331" y="52699"/>
                  </a:cubicBezTo>
                  <a:cubicBezTo>
                    <a:pt x="47331" y="55050"/>
                    <a:pt x="49277" y="56996"/>
                    <a:pt x="51627" y="56996"/>
                  </a:cubicBezTo>
                  <a:lnTo>
                    <a:pt x="74563" y="56996"/>
                  </a:lnTo>
                  <a:cubicBezTo>
                    <a:pt x="79912" y="56996"/>
                    <a:pt x="84289" y="52618"/>
                    <a:pt x="84289" y="47267"/>
                  </a:cubicBezTo>
                  <a:lnTo>
                    <a:pt x="84289" y="28782"/>
                  </a:lnTo>
                  <a:cubicBezTo>
                    <a:pt x="84289" y="12891"/>
                    <a:pt x="71402" y="0"/>
                    <a:pt x="55517" y="0"/>
                  </a:cubicBezTo>
                  <a:lnTo>
                    <a:pt x="28772" y="0"/>
                  </a:lnTo>
                  <a:cubicBezTo>
                    <a:pt x="12886" y="0"/>
                    <a:pt x="0" y="12891"/>
                    <a:pt x="0" y="28782"/>
                  </a:cubicBezTo>
                  <a:lnTo>
                    <a:pt x="0" y="47267"/>
                  </a:lnTo>
                  <a:cubicBezTo>
                    <a:pt x="81" y="52618"/>
                    <a:pt x="4458" y="56996"/>
                    <a:pt x="9807" y="56996"/>
                  </a:cubicBezTo>
                  <a:lnTo>
                    <a:pt x="9807" y="569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879" name="Google Shape;879;p48"/>
          <p:cNvGrpSpPr/>
          <p:nvPr/>
        </p:nvGrpSpPr>
        <p:grpSpPr>
          <a:xfrm>
            <a:off x="4032767" y="1522422"/>
            <a:ext cx="308111" cy="360138"/>
            <a:chOff x="4967387" y="2519289"/>
            <a:chExt cx="249705" cy="291870"/>
          </a:xfrm>
        </p:grpSpPr>
        <p:sp>
          <p:nvSpPr>
            <p:cNvPr id="880" name="Google Shape;880;p48"/>
            <p:cNvSpPr/>
            <p:nvPr/>
          </p:nvSpPr>
          <p:spPr>
            <a:xfrm>
              <a:off x="5148446" y="2634416"/>
              <a:ext cx="58677" cy="58698"/>
            </a:xfrm>
            <a:custGeom>
              <a:rect b="b" l="l" r="r" t="t"/>
              <a:pathLst>
                <a:path extrusionOk="0" h="58698" w="58677">
                  <a:moveTo>
                    <a:pt x="58678" y="29349"/>
                  </a:moveTo>
                  <a:cubicBezTo>
                    <a:pt x="58678" y="13134"/>
                    <a:pt x="45548" y="0"/>
                    <a:pt x="29339" y="0"/>
                  </a:cubicBezTo>
                  <a:cubicBezTo>
                    <a:pt x="13130" y="0"/>
                    <a:pt x="0" y="13134"/>
                    <a:pt x="0" y="29349"/>
                  </a:cubicBezTo>
                  <a:cubicBezTo>
                    <a:pt x="0" y="45564"/>
                    <a:pt x="13130" y="58698"/>
                    <a:pt x="29339" y="58698"/>
                  </a:cubicBezTo>
                  <a:cubicBezTo>
                    <a:pt x="45548" y="58698"/>
                    <a:pt x="58678" y="45483"/>
                    <a:pt x="58678" y="29349"/>
                  </a:cubicBezTo>
                  <a:lnTo>
                    <a:pt x="58678" y="29349"/>
                  </a:lnTo>
                  <a:close/>
                  <a:moveTo>
                    <a:pt x="8591" y="29349"/>
                  </a:moveTo>
                  <a:cubicBezTo>
                    <a:pt x="8591" y="17918"/>
                    <a:pt x="17911" y="8513"/>
                    <a:pt x="29420" y="8513"/>
                  </a:cubicBezTo>
                  <a:cubicBezTo>
                    <a:pt x="40847" y="8513"/>
                    <a:pt x="50249" y="17836"/>
                    <a:pt x="50249" y="29349"/>
                  </a:cubicBezTo>
                  <a:cubicBezTo>
                    <a:pt x="50249" y="40781"/>
                    <a:pt x="40929" y="50186"/>
                    <a:pt x="29420" y="50186"/>
                  </a:cubicBezTo>
                  <a:cubicBezTo>
                    <a:pt x="17911" y="50104"/>
                    <a:pt x="8591" y="40781"/>
                    <a:pt x="8591" y="29349"/>
                  </a:cubicBezTo>
                  <a:lnTo>
                    <a:pt x="8591" y="293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81" name="Google Shape;881;p48"/>
            <p:cNvSpPr/>
            <p:nvPr/>
          </p:nvSpPr>
          <p:spPr>
            <a:xfrm>
              <a:off x="4977113" y="2634416"/>
              <a:ext cx="58677" cy="58698"/>
            </a:xfrm>
            <a:custGeom>
              <a:rect b="b" l="l" r="r" t="t"/>
              <a:pathLst>
                <a:path extrusionOk="0" h="58698" w="58677">
                  <a:moveTo>
                    <a:pt x="58678" y="29349"/>
                  </a:moveTo>
                  <a:cubicBezTo>
                    <a:pt x="58678" y="13134"/>
                    <a:pt x="45548" y="0"/>
                    <a:pt x="29339" y="0"/>
                  </a:cubicBezTo>
                  <a:cubicBezTo>
                    <a:pt x="13130" y="0"/>
                    <a:pt x="0" y="13134"/>
                    <a:pt x="0" y="29349"/>
                  </a:cubicBezTo>
                  <a:cubicBezTo>
                    <a:pt x="0" y="45564"/>
                    <a:pt x="13130" y="58698"/>
                    <a:pt x="29339" y="58698"/>
                  </a:cubicBezTo>
                  <a:cubicBezTo>
                    <a:pt x="45548" y="58698"/>
                    <a:pt x="58678" y="45483"/>
                    <a:pt x="58678" y="29349"/>
                  </a:cubicBezTo>
                  <a:lnTo>
                    <a:pt x="58678" y="29349"/>
                  </a:lnTo>
                  <a:close/>
                  <a:moveTo>
                    <a:pt x="8510" y="29349"/>
                  </a:moveTo>
                  <a:cubicBezTo>
                    <a:pt x="8510" y="17918"/>
                    <a:pt x="17830" y="8513"/>
                    <a:pt x="29339" y="8513"/>
                  </a:cubicBezTo>
                  <a:cubicBezTo>
                    <a:pt x="40767" y="8513"/>
                    <a:pt x="50168" y="17836"/>
                    <a:pt x="50168" y="29349"/>
                  </a:cubicBezTo>
                  <a:cubicBezTo>
                    <a:pt x="50168" y="40781"/>
                    <a:pt x="40848" y="50186"/>
                    <a:pt x="29339" y="50186"/>
                  </a:cubicBezTo>
                  <a:cubicBezTo>
                    <a:pt x="17830" y="50104"/>
                    <a:pt x="8510" y="40781"/>
                    <a:pt x="8510" y="29349"/>
                  </a:cubicBezTo>
                  <a:lnTo>
                    <a:pt x="8510" y="293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82" name="Google Shape;882;p48"/>
            <p:cNvSpPr/>
            <p:nvPr/>
          </p:nvSpPr>
          <p:spPr>
            <a:xfrm>
              <a:off x="4967387" y="2707302"/>
              <a:ext cx="249705" cy="103857"/>
            </a:xfrm>
            <a:custGeom>
              <a:rect b="b" l="l" r="r" t="t"/>
              <a:pathLst>
                <a:path extrusionOk="0" h="103857" w="249705">
                  <a:moveTo>
                    <a:pt x="0" y="33160"/>
                  </a:moveTo>
                  <a:lnTo>
                    <a:pt x="0" y="93155"/>
                  </a:lnTo>
                  <a:cubicBezTo>
                    <a:pt x="0" y="99074"/>
                    <a:pt x="4782" y="103857"/>
                    <a:pt x="10698" y="103857"/>
                  </a:cubicBezTo>
                  <a:lnTo>
                    <a:pt x="67431" y="103857"/>
                  </a:lnTo>
                  <a:cubicBezTo>
                    <a:pt x="73348" y="103857"/>
                    <a:pt x="78129" y="99074"/>
                    <a:pt x="78129" y="93155"/>
                  </a:cubicBezTo>
                  <a:lnTo>
                    <a:pt x="78129" y="52942"/>
                  </a:lnTo>
                  <a:lnTo>
                    <a:pt x="171414" y="52942"/>
                  </a:lnTo>
                  <a:lnTo>
                    <a:pt x="171414" y="93155"/>
                  </a:lnTo>
                  <a:cubicBezTo>
                    <a:pt x="171414" y="99074"/>
                    <a:pt x="176196" y="103857"/>
                    <a:pt x="182112" y="103857"/>
                  </a:cubicBezTo>
                  <a:lnTo>
                    <a:pt x="238845" y="103857"/>
                  </a:lnTo>
                  <a:cubicBezTo>
                    <a:pt x="244762" y="103857"/>
                    <a:pt x="249544" y="99074"/>
                    <a:pt x="249544" y="93155"/>
                  </a:cubicBezTo>
                  <a:lnTo>
                    <a:pt x="249544" y="76130"/>
                  </a:lnTo>
                  <a:cubicBezTo>
                    <a:pt x="249544" y="73778"/>
                    <a:pt x="247599" y="71833"/>
                    <a:pt x="245248" y="71833"/>
                  </a:cubicBezTo>
                  <a:cubicBezTo>
                    <a:pt x="242898" y="71833"/>
                    <a:pt x="240953" y="73778"/>
                    <a:pt x="240953" y="76130"/>
                  </a:cubicBezTo>
                  <a:lnTo>
                    <a:pt x="240953" y="93155"/>
                  </a:lnTo>
                  <a:cubicBezTo>
                    <a:pt x="240953" y="94371"/>
                    <a:pt x="239980" y="95263"/>
                    <a:pt x="238845" y="95263"/>
                  </a:cubicBezTo>
                  <a:lnTo>
                    <a:pt x="182112" y="95263"/>
                  </a:lnTo>
                  <a:cubicBezTo>
                    <a:pt x="180897" y="95263"/>
                    <a:pt x="180005" y="94290"/>
                    <a:pt x="180005" y="93155"/>
                  </a:cubicBezTo>
                  <a:lnTo>
                    <a:pt x="180005" y="52942"/>
                  </a:lnTo>
                  <a:cubicBezTo>
                    <a:pt x="182761" y="52780"/>
                    <a:pt x="185679" y="51969"/>
                    <a:pt x="188272" y="50429"/>
                  </a:cubicBezTo>
                  <a:lnTo>
                    <a:pt x="217125" y="32916"/>
                  </a:lnTo>
                  <a:cubicBezTo>
                    <a:pt x="225148" y="28052"/>
                    <a:pt x="227904" y="17836"/>
                    <a:pt x="223771" y="9648"/>
                  </a:cubicBezTo>
                  <a:cubicBezTo>
                    <a:pt x="233820" y="12729"/>
                    <a:pt x="241115" y="22052"/>
                    <a:pt x="241115" y="33079"/>
                  </a:cubicBezTo>
                  <a:lnTo>
                    <a:pt x="241115" y="56104"/>
                  </a:lnTo>
                  <a:cubicBezTo>
                    <a:pt x="241115" y="58455"/>
                    <a:pt x="243060" y="60401"/>
                    <a:pt x="245410" y="60401"/>
                  </a:cubicBezTo>
                  <a:cubicBezTo>
                    <a:pt x="247761" y="60401"/>
                    <a:pt x="249706" y="58455"/>
                    <a:pt x="249706" y="56104"/>
                  </a:cubicBezTo>
                  <a:lnTo>
                    <a:pt x="249706" y="33079"/>
                  </a:lnTo>
                  <a:cubicBezTo>
                    <a:pt x="249706" y="14837"/>
                    <a:pt x="234874" y="0"/>
                    <a:pt x="216639" y="0"/>
                  </a:cubicBezTo>
                  <a:lnTo>
                    <a:pt x="208210" y="0"/>
                  </a:lnTo>
                  <a:cubicBezTo>
                    <a:pt x="204968" y="0"/>
                    <a:pt x="201726" y="811"/>
                    <a:pt x="198889" y="2594"/>
                  </a:cubicBezTo>
                  <a:lnTo>
                    <a:pt x="174251" y="17593"/>
                  </a:lnTo>
                  <a:cubicBezTo>
                    <a:pt x="170361" y="17593"/>
                    <a:pt x="79669" y="17593"/>
                    <a:pt x="75617" y="17593"/>
                  </a:cubicBezTo>
                  <a:lnTo>
                    <a:pt x="50979" y="2594"/>
                  </a:lnTo>
                  <a:cubicBezTo>
                    <a:pt x="48142" y="892"/>
                    <a:pt x="44900" y="0"/>
                    <a:pt x="41658" y="0"/>
                  </a:cubicBezTo>
                  <a:lnTo>
                    <a:pt x="33229" y="0"/>
                  </a:lnTo>
                  <a:cubicBezTo>
                    <a:pt x="14832" y="81"/>
                    <a:pt x="0" y="14918"/>
                    <a:pt x="0" y="33160"/>
                  </a:cubicBezTo>
                  <a:lnTo>
                    <a:pt x="0" y="33160"/>
                  </a:lnTo>
                  <a:close/>
                  <a:moveTo>
                    <a:pt x="175224" y="26106"/>
                  </a:moveTo>
                  <a:cubicBezTo>
                    <a:pt x="176034" y="26106"/>
                    <a:pt x="176764" y="25863"/>
                    <a:pt x="177412" y="25458"/>
                  </a:cubicBezTo>
                  <a:lnTo>
                    <a:pt x="203104" y="9891"/>
                  </a:lnTo>
                  <a:cubicBezTo>
                    <a:pt x="207318" y="7297"/>
                    <a:pt x="212991" y="8594"/>
                    <a:pt x="215666" y="12972"/>
                  </a:cubicBezTo>
                  <a:cubicBezTo>
                    <a:pt x="218260" y="17269"/>
                    <a:pt x="216882" y="22944"/>
                    <a:pt x="212586" y="25539"/>
                  </a:cubicBezTo>
                  <a:lnTo>
                    <a:pt x="183733" y="43051"/>
                  </a:lnTo>
                  <a:cubicBezTo>
                    <a:pt x="182275" y="43943"/>
                    <a:pt x="180654" y="44348"/>
                    <a:pt x="179033" y="44348"/>
                  </a:cubicBezTo>
                  <a:cubicBezTo>
                    <a:pt x="175061" y="44348"/>
                    <a:pt x="145479" y="44348"/>
                    <a:pt x="141346" y="44348"/>
                  </a:cubicBezTo>
                  <a:cubicBezTo>
                    <a:pt x="143372" y="41024"/>
                    <a:pt x="143858" y="37943"/>
                    <a:pt x="143858" y="34538"/>
                  </a:cubicBezTo>
                  <a:cubicBezTo>
                    <a:pt x="143777" y="31619"/>
                    <a:pt x="142886" y="28701"/>
                    <a:pt x="141265" y="26025"/>
                  </a:cubicBezTo>
                  <a:lnTo>
                    <a:pt x="175224" y="26025"/>
                  </a:lnTo>
                  <a:close/>
                  <a:moveTo>
                    <a:pt x="125785" y="26106"/>
                  </a:moveTo>
                  <a:cubicBezTo>
                    <a:pt x="130810" y="26106"/>
                    <a:pt x="135024" y="30079"/>
                    <a:pt x="135267" y="34862"/>
                  </a:cubicBezTo>
                  <a:cubicBezTo>
                    <a:pt x="135430" y="40132"/>
                    <a:pt x="131296" y="44348"/>
                    <a:pt x="126109" y="44348"/>
                  </a:cubicBezTo>
                  <a:lnTo>
                    <a:pt x="114114" y="44348"/>
                  </a:lnTo>
                  <a:lnTo>
                    <a:pt x="114114" y="26106"/>
                  </a:lnTo>
                  <a:lnTo>
                    <a:pt x="125785" y="26106"/>
                  </a:lnTo>
                  <a:close/>
                  <a:moveTo>
                    <a:pt x="71970" y="25539"/>
                  </a:moveTo>
                  <a:cubicBezTo>
                    <a:pt x="72618" y="25944"/>
                    <a:pt x="73429" y="26187"/>
                    <a:pt x="74158" y="26187"/>
                  </a:cubicBezTo>
                  <a:lnTo>
                    <a:pt x="105604" y="26187"/>
                  </a:lnTo>
                  <a:lnTo>
                    <a:pt x="105604" y="44429"/>
                  </a:lnTo>
                  <a:cubicBezTo>
                    <a:pt x="101795" y="44429"/>
                    <a:pt x="74239" y="44429"/>
                    <a:pt x="70430" y="44429"/>
                  </a:cubicBezTo>
                  <a:cubicBezTo>
                    <a:pt x="68809" y="44429"/>
                    <a:pt x="67188" y="44024"/>
                    <a:pt x="65729" y="43132"/>
                  </a:cubicBezTo>
                  <a:cubicBezTo>
                    <a:pt x="65729" y="43132"/>
                    <a:pt x="65729" y="43132"/>
                    <a:pt x="65729" y="43132"/>
                  </a:cubicBezTo>
                  <a:lnTo>
                    <a:pt x="36877" y="25620"/>
                  </a:lnTo>
                  <a:cubicBezTo>
                    <a:pt x="32581" y="23025"/>
                    <a:pt x="31203" y="17350"/>
                    <a:pt x="33797" y="13053"/>
                  </a:cubicBezTo>
                  <a:cubicBezTo>
                    <a:pt x="36471" y="8675"/>
                    <a:pt x="42145" y="7378"/>
                    <a:pt x="46359" y="9972"/>
                  </a:cubicBezTo>
                  <a:lnTo>
                    <a:pt x="71970" y="25539"/>
                  </a:lnTo>
                  <a:close/>
                  <a:moveTo>
                    <a:pt x="25854" y="9729"/>
                  </a:moveTo>
                  <a:cubicBezTo>
                    <a:pt x="21640" y="17918"/>
                    <a:pt x="24476" y="28133"/>
                    <a:pt x="32419" y="32916"/>
                  </a:cubicBezTo>
                  <a:lnTo>
                    <a:pt x="61272" y="50429"/>
                  </a:lnTo>
                  <a:cubicBezTo>
                    <a:pt x="61272" y="50429"/>
                    <a:pt x="61272" y="50429"/>
                    <a:pt x="61353" y="50429"/>
                  </a:cubicBezTo>
                  <a:cubicBezTo>
                    <a:pt x="63865" y="51969"/>
                    <a:pt x="66783" y="52780"/>
                    <a:pt x="69538" y="52942"/>
                  </a:cubicBezTo>
                  <a:lnTo>
                    <a:pt x="69538" y="93155"/>
                  </a:lnTo>
                  <a:cubicBezTo>
                    <a:pt x="69538" y="94371"/>
                    <a:pt x="68566" y="95263"/>
                    <a:pt x="67431" y="95263"/>
                  </a:cubicBezTo>
                  <a:lnTo>
                    <a:pt x="10698" y="95263"/>
                  </a:lnTo>
                  <a:cubicBezTo>
                    <a:pt x="9483" y="95263"/>
                    <a:pt x="8591" y="94290"/>
                    <a:pt x="8591" y="93155"/>
                  </a:cubicBezTo>
                  <a:lnTo>
                    <a:pt x="8591" y="33160"/>
                  </a:lnTo>
                  <a:cubicBezTo>
                    <a:pt x="8510" y="22133"/>
                    <a:pt x="15804" y="12810"/>
                    <a:pt x="25854" y="9729"/>
                  </a:cubicBezTo>
                  <a:lnTo>
                    <a:pt x="25854" y="9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83" name="Google Shape;883;p48"/>
            <p:cNvSpPr/>
            <p:nvPr/>
          </p:nvSpPr>
          <p:spPr>
            <a:xfrm>
              <a:off x="5064968" y="2519289"/>
              <a:ext cx="54301" cy="54320"/>
            </a:xfrm>
            <a:custGeom>
              <a:rect b="b" l="l" r="r" t="t"/>
              <a:pathLst>
                <a:path extrusionOk="0" h="54320" w="54301">
                  <a:moveTo>
                    <a:pt x="54302" y="27160"/>
                  </a:moveTo>
                  <a:cubicBezTo>
                    <a:pt x="54302" y="12161"/>
                    <a:pt x="42145" y="0"/>
                    <a:pt x="27151" y="0"/>
                  </a:cubicBezTo>
                  <a:cubicBezTo>
                    <a:pt x="12157" y="0"/>
                    <a:pt x="0" y="12161"/>
                    <a:pt x="0" y="27160"/>
                  </a:cubicBezTo>
                  <a:cubicBezTo>
                    <a:pt x="0" y="42159"/>
                    <a:pt x="12157" y="54320"/>
                    <a:pt x="27151" y="54320"/>
                  </a:cubicBezTo>
                  <a:cubicBezTo>
                    <a:pt x="42145" y="54320"/>
                    <a:pt x="54302" y="42159"/>
                    <a:pt x="54302" y="27160"/>
                  </a:cubicBezTo>
                  <a:lnTo>
                    <a:pt x="54302" y="27160"/>
                  </a:lnTo>
                  <a:close/>
                  <a:moveTo>
                    <a:pt x="8510" y="27160"/>
                  </a:moveTo>
                  <a:cubicBezTo>
                    <a:pt x="8510" y="16864"/>
                    <a:pt x="16858" y="8513"/>
                    <a:pt x="27151" y="8513"/>
                  </a:cubicBezTo>
                  <a:cubicBezTo>
                    <a:pt x="37444" y="8513"/>
                    <a:pt x="45791" y="16864"/>
                    <a:pt x="45791" y="27160"/>
                  </a:cubicBezTo>
                  <a:cubicBezTo>
                    <a:pt x="45791" y="37457"/>
                    <a:pt x="37444" y="45807"/>
                    <a:pt x="27151" y="45807"/>
                  </a:cubicBezTo>
                  <a:cubicBezTo>
                    <a:pt x="16858" y="45807"/>
                    <a:pt x="8510" y="37457"/>
                    <a:pt x="8510" y="27160"/>
                  </a:cubicBezTo>
                  <a:lnTo>
                    <a:pt x="8510" y="2716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84" name="Google Shape;884;p48"/>
            <p:cNvSpPr/>
            <p:nvPr/>
          </p:nvSpPr>
          <p:spPr>
            <a:xfrm>
              <a:off x="5047138" y="2586013"/>
              <a:ext cx="90043" cy="60563"/>
            </a:xfrm>
            <a:custGeom>
              <a:rect b="b" l="l" r="r" t="t"/>
              <a:pathLst>
                <a:path extrusionOk="0" h="60563" w="90043">
                  <a:moveTo>
                    <a:pt x="0" y="30566"/>
                  </a:moveTo>
                  <a:lnTo>
                    <a:pt x="0" y="50429"/>
                  </a:lnTo>
                  <a:cubicBezTo>
                    <a:pt x="0" y="56023"/>
                    <a:pt x="4539" y="60563"/>
                    <a:pt x="10131" y="60563"/>
                  </a:cubicBezTo>
                  <a:lnTo>
                    <a:pt x="35012" y="60563"/>
                  </a:lnTo>
                  <a:cubicBezTo>
                    <a:pt x="37363" y="60563"/>
                    <a:pt x="39308" y="58618"/>
                    <a:pt x="39308" y="56266"/>
                  </a:cubicBezTo>
                  <a:cubicBezTo>
                    <a:pt x="39308" y="53915"/>
                    <a:pt x="37363" y="51970"/>
                    <a:pt x="35012" y="51970"/>
                  </a:cubicBezTo>
                  <a:lnTo>
                    <a:pt x="10131" y="51970"/>
                  </a:lnTo>
                  <a:cubicBezTo>
                    <a:pt x="9239" y="51970"/>
                    <a:pt x="8591" y="51240"/>
                    <a:pt x="8591" y="50429"/>
                  </a:cubicBezTo>
                  <a:lnTo>
                    <a:pt x="8591" y="30566"/>
                  </a:lnTo>
                  <a:cubicBezTo>
                    <a:pt x="8591" y="18404"/>
                    <a:pt x="18479" y="8513"/>
                    <a:pt x="30636" y="8513"/>
                  </a:cubicBezTo>
                  <a:lnTo>
                    <a:pt x="59407" y="8513"/>
                  </a:lnTo>
                  <a:cubicBezTo>
                    <a:pt x="71564" y="8513"/>
                    <a:pt x="81452" y="18404"/>
                    <a:pt x="81452" y="30566"/>
                  </a:cubicBezTo>
                  <a:lnTo>
                    <a:pt x="81452" y="50429"/>
                  </a:lnTo>
                  <a:cubicBezTo>
                    <a:pt x="81452" y="51321"/>
                    <a:pt x="80723" y="51970"/>
                    <a:pt x="79912" y="51970"/>
                  </a:cubicBezTo>
                  <a:lnTo>
                    <a:pt x="55031" y="51970"/>
                  </a:lnTo>
                  <a:cubicBezTo>
                    <a:pt x="52681" y="51970"/>
                    <a:pt x="50735" y="53915"/>
                    <a:pt x="50735" y="56266"/>
                  </a:cubicBezTo>
                  <a:cubicBezTo>
                    <a:pt x="50735" y="58618"/>
                    <a:pt x="52681" y="60563"/>
                    <a:pt x="55031" y="60563"/>
                  </a:cubicBezTo>
                  <a:lnTo>
                    <a:pt x="79912" y="60563"/>
                  </a:lnTo>
                  <a:cubicBezTo>
                    <a:pt x="85504" y="60563"/>
                    <a:pt x="90043" y="56023"/>
                    <a:pt x="90043" y="50429"/>
                  </a:cubicBezTo>
                  <a:lnTo>
                    <a:pt x="90043" y="30566"/>
                  </a:lnTo>
                  <a:cubicBezTo>
                    <a:pt x="90043" y="13702"/>
                    <a:pt x="76346" y="0"/>
                    <a:pt x="59488" y="0"/>
                  </a:cubicBezTo>
                  <a:lnTo>
                    <a:pt x="30717" y="0"/>
                  </a:lnTo>
                  <a:cubicBezTo>
                    <a:pt x="13778" y="-81"/>
                    <a:pt x="0" y="13702"/>
                    <a:pt x="0" y="30566"/>
                  </a:cubicBezTo>
                  <a:lnTo>
                    <a:pt x="0" y="3056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885" name="Google Shape;885;p48"/>
          <p:cNvGrpSpPr/>
          <p:nvPr/>
        </p:nvGrpSpPr>
        <p:grpSpPr>
          <a:xfrm>
            <a:off x="3221936" y="1522422"/>
            <a:ext cx="359914" cy="360137"/>
            <a:chOff x="4310259" y="2519289"/>
            <a:chExt cx="291688" cy="291869"/>
          </a:xfrm>
        </p:grpSpPr>
        <p:sp>
          <p:nvSpPr>
            <p:cNvPr id="886" name="Google Shape;886;p48"/>
            <p:cNvSpPr/>
            <p:nvPr/>
          </p:nvSpPr>
          <p:spPr>
            <a:xfrm>
              <a:off x="4430533" y="2519289"/>
              <a:ext cx="51221" cy="51239"/>
            </a:xfrm>
            <a:custGeom>
              <a:rect b="b" l="l" r="r" t="t"/>
              <a:pathLst>
                <a:path extrusionOk="0" h="51239" w="51221">
                  <a:moveTo>
                    <a:pt x="51222" y="25620"/>
                  </a:moveTo>
                  <a:cubicBezTo>
                    <a:pt x="51222" y="11513"/>
                    <a:pt x="39713" y="0"/>
                    <a:pt x="25611" y="0"/>
                  </a:cubicBezTo>
                  <a:cubicBezTo>
                    <a:pt x="11509" y="0"/>
                    <a:pt x="0" y="11513"/>
                    <a:pt x="0" y="25620"/>
                  </a:cubicBezTo>
                  <a:cubicBezTo>
                    <a:pt x="0" y="39727"/>
                    <a:pt x="11509" y="51240"/>
                    <a:pt x="25611" y="51240"/>
                  </a:cubicBezTo>
                  <a:cubicBezTo>
                    <a:pt x="39713" y="51240"/>
                    <a:pt x="51222" y="39727"/>
                    <a:pt x="51222" y="25620"/>
                  </a:cubicBezTo>
                  <a:lnTo>
                    <a:pt x="51222" y="25620"/>
                  </a:lnTo>
                  <a:close/>
                  <a:moveTo>
                    <a:pt x="8591" y="25620"/>
                  </a:moveTo>
                  <a:cubicBezTo>
                    <a:pt x="8591" y="16215"/>
                    <a:pt x="16209" y="8594"/>
                    <a:pt x="25611" y="8594"/>
                  </a:cubicBezTo>
                  <a:cubicBezTo>
                    <a:pt x="35012" y="8594"/>
                    <a:pt x="42631" y="16215"/>
                    <a:pt x="42631" y="25620"/>
                  </a:cubicBezTo>
                  <a:cubicBezTo>
                    <a:pt x="42631" y="35025"/>
                    <a:pt x="35012" y="42645"/>
                    <a:pt x="25611" y="42645"/>
                  </a:cubicBezTo>
                  <a:cubicBezTo>
                    <a:pt x="16209" y="42645"/>
                    <a:pt x="8591" y="35025"/>
                    <a:pt x="8591" y="25620"/>
                  </a:cubicBezTo>
                  <a:lnTo>
                    <a:pt x="8591" y="2562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87" name="Google Shape;887;p48"/>
            <p:cNvSpPr/>
            <p:nvPr/>
          </p:nvSpPr>
          <p:spPr>
            <a:xfrm>
              <a:off x="4534273" y="2692060"/>
              <a:ext cx="51221" cy="51239"/>
            </a:xfrm>
            <a:custGeom>
              <a:rect b="b" l="l" r="r" t="t"/>
              <a:pathLst>
                <a:path extrusionOk="0" h="51239" w="51221">
                  <a:moveTo>
                    <a:pt x="25611" y="0"/>
                  </a:moveTo>
                  <a:cubicBezTo>
                    <a:pt x="11509" y="0"/>
                    <a:pt x="0" y="11513"/>
                    <a:pt x="0" y="25620"/>
                  </a:cubicBezTo>
                  <a:cubicBezTo>
                    <a:pt x="0" y="39727"/>
                    <a:pt x="11509" y="51240"/>
                    <a:pt x="25611" y="51240"/>
                  </a:cubicBezTo>
                  <a:cubicBezTo>
                    <a:pt x="39713" y="51240"/>
                    <a:pt x="51221" y="39727"/>
                    <a:pt x="51221" y="25620"/>
                  </a:cubicBezTo>
                  <a:cubicBezTo>
                    <a:pt x="51221" y="11513"/>
                    <a:pt x="39713" y="0"/>
                    <a:pt x="25611" y="0"/>
                  </a:cubicBezTo>
                  <a:lnTo>
                    <a:pt x="25611" y="0"/>
                  </a:lnTo>
                  <a:close/>
                  <a:moveTo>
                    <a:pt x="25611" y="42646"/>
                  </a:moveTo>
                  <a:cubicBezTo>
                    <a:pt x="16209" y="42646"/>
                    <a:pt x="8591" y="35025"/>
                    <a:pt x="8591" y="25620"/>
                  </a:cubicBezTo>
                  <a:cubicBezTo>
                    <a:pt x="8591" y="16215"/>
                    <a:pt x="16209" y="8594"/>
                    <a:pt x="25611" y="8594"/>
                  </a:cubicBezTo>
                  <a:cubicBezTo>
                    <a:pt x="35012" y="8594"/>
                    <a:pt x="42631" y="16215"/>
                    <a:pt x="42631" y="25620"/>
                  </a:cubicBezTo>
                  <a:cubicBezTo>
                    <a:pt x="42631" y="35025"/>
                    <a:pt x="35012" y="42646"/>
                    <a:pt x="25611" y="42646"/>
                  </a:cubicBezTo>
                  <a:lnTo>
                    <a:pt x="25611" y="4264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88" name="Google Shape;888;p48"/>
            <p:cNvSpPr/>
            <p:nvPr/>
          </p:nvSpPr>
          <p:spPr>
            <a:xfrm>
              <a:off x="4326793" y="2692060"/>
              <a:ext cx="51221" cy="51239"/>
            </a:xfrm>
            <a:custGeom>
              <a:rect b="b" l="l" r="r" t="t"/>
              <a:pathLst>
                <a:path extrusionOk="0" h="51239" w="51221">
                  <a:moveTo>
                    <a:pt x="25611" y="51240"/>
                  </a:moveTo>
                  <a:cubicBezTo>
                    <a:pt x="39713" y="51240"/>
                    <a:pt x="51221" y="39727"/>
                    <a:pt x="51221" y="25620"/>
                  </a:cubicBezTo>
                  <a:cubicBezTo>
                    <a:pt x="51221" y="11513"/>
                    <a:pt x="39713" y="0"/>
                    <a:pt x="25611" y="0"/>
                  </a:cubicBezTo>
                  <a:cubicBezTo>
                    <a:pt x="11509" y="0"/>
                    <a:pt x="0" y="11513"/>
                    <a:pt x="0" y="25620"/>
                  </a:cubicBezTo>
                  <a:cubicBezTo>
                    <a:pt x="0" y="39727"/>
                    <a:pt x="11509" y="51240"/>
                    <a:pt x="25611" y="51240"/>
                  </a:cubicBezTo>
                  <a:lnTo>
                    <a:pt x="25611" y="51240"/>
                  </a:lnTo>
                  <a:close/>
                  <a:moveTo>
                    <a:pt x="25611" y="8594"/>
                  </a:moveTo>
                  <a:cubicBezTo>
                    <a:pt x="35012" y="8594"/>
                    <a:pt x="42631" y="16215"/>
                    <a:pt x="42631" y="25620"/>
                  </a:cubicBezTo>
                  <a:cubicBezTo>
                    <a:pt x="42631" y="35025"/>
                    <a:pt x="35012" y="42646"/>
                    <a:pt x="25611" y="42646"/>
                  </a:cubicBezTo>
                  <a:cubicBezTo>
                    <a:pt x="16209" y="42646"/>
                    <a:pt x="8591" y="35025"/>
                    <a:pt x="8591" y="25620"/>
                  </a:cubicBezTo>
                  <a:cubicBezTo>
                    <a:pt x="8591" y="16215"/>
                    <a:pt x="16209" y="8594"/>
                    <a:pt x="25611" y="8594"/>
                  </a:cubicBezTo>
                  <a:lnTo>
                    <a:pt x="25611"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89" name="Google Shape;889;p48"/>
            <p:cNvSpPr/>
            <p:nvPr/>
          </p:nvSpPr>
          <p:spPr>
            <a:xfrm>
              <a:off x="4310259" y="2754163"/>
              <a:ext cx="84288" cy="56995"/>
            </a:xfrm>
            <a:custGeom>
              <a:rect b="b" l="l" r="r" t="t"/>
              <a:pathLst>
                <a:path extrusionOk="0" h="56995" w="84288">
                  <a:moveTo>
                    <a:pt x="9726" y="56996"/>
                  </a:moveTo>
                  <a:lnTo>
                    <a:pt x="74563" y="56996"/>
                  </a:lnTo>
                  <a:cubicBezTo>
                    <a:pt x="79912" y="56996"/>
                    <a:pt x="84289" y="52618"/>
                    <a:pt x="84289" y="47267"/>
                  </a:cubicBezTo>
                  <a:lnTo>
                    <a:pt x="84289" y="28782"/>
                  </a:lnTo>
                  <a:cubicBezTo>
                    <a:pt x="84289" y="12891"/>
                    <a:pt x="71402" y="0"/>
                    <a:pt x="55517" y="0"/>
                  </a:cubicBezTo>
                  <a:lnTo>
                    <a:pt x="28772" y="0"/>
                  </a:lnTo>
                  <a:cubicBezTo>
                    <a:pt x="12886" y="0"/>
                    <a:pt x="0" y="12891"/>
                    <a:pt x="0" y="28782"/>
                  </a:cubicBezTo>
                  <a:lnTo>
                    <a:pt x="0" y="47267"/>
                  </a:lnTo>
                  <a:cubicBezTo>
                    <a:pt x="0" y="52618"/>
                    <a:pt x="4377" y="56996"/>
                    <a:pt x="9726" y="56996"/>
                  </a:cubicBezTo>
                  <a:lnTo>
                    <a:pt x="9726" y="56996"/>
                  </a:lnTo>
                  <a:close/>
                  <a:moveTo>
                    <a:pt x="8510" y="28782"/>
                  </a:moveTo>
                  <a:cubicBezTo>
                    <a:pt x="8510" y="17674"/>
                    <a:pt x="17587" y="8594"/>
                    <a:pt x="28691" y="8594"/>
                  </a:cubicBezTo>
                  <a:lnTo>
                    <a:pt x="55436" y="8594"/>
                  </a:lnTo>
                  <a:cubicBezTo>
                    <a:pt x="66621" y="8594"/>
                    <a:pt x="75617" y="17674"/>
                    <a:pt x="75617" y="28782"/>
                  </a:cubicBezTo>
                  <a:lnTo>
                    <a:pt x="75617" y="47267"/>
                  </a:lnTo>
                  <a:cubicBezTo>
                    <a:pt x="75617" y="47915"/>
                    <a:pt x="75050" y="48483"/>
                    <a:pt x="74482" y="48483"/>
                  </a:cubicBezTo>
                  <a:lnTo>
                    <a:pt x="9645" y="48483"/>
                  </a:lnTo>
                  <a:cubicBezTo>
                    <a:pt x="8996" y="48483"/>
                    <a:pt x="8429" y="47996"/>
                    <a:pt x="8429" y="47267"/>
                  </a:cubicBezTo>
                  <a:lnTo>
                    <a:pt x="8429" y="287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90" name="Google Shape;890;p48"/>
            <p:cNvSpPr/>
            <p:nvPr/>
          </p:nvSpPr>
          <p:spPr>
            <a:xfrm>
              <a:off x="4437421" y="2646415"/>
              <a:ext cx="37445" cy="76453"/>
            </a:xfrm>
            <a:custGeom>
              <a:rect b="b" l="l" r="r" t="t"/>
              <a:pathLst>
                <a:path extrusionOk="0" h="76453" w="37445">
                  <a:moveTo>
                    <a:pt x="18723" y="0"/>
                  </a:moveTo>
                  <a:cubicBezTo>
                    <a:pt x="16372" y="0"/>
                    <a:pt x="14427" y="1946"/>
                    <a:pt x="14427" y="4297"/>
                  </a:cubicBezTo>
                  <a:lnTo>
                    <a:pt x="14427" y="43375"/>
                  </a:lnTo>
                  <a:lnTo>
                    <a:pt x="7133" y="43375"/>
                  </a:lnTo>
                  <a:cubicBezTo>
                    <a:pt x="4540" y="43375"/>
                    <a:pt x="2189" y="44753"/>
                    <a:pt x="892" y="47024"/>
                  </a:cubicBezTo>
                  <a:cubicBezTo>
                    <a:pt x="-323" y="49294"/>
                    <a:pt x="-323" y="52050"/>
                    <a:pt x="1055" y="54239"/>
                  </a:cubicBezTo>
                  <a:lnTo>
                    <a:pt x="12644" y="73049"/>
                  </a:lnTo>
                  <a:cubicBezTo>
                    <a:pt x="13941" y="75157"/>
                    <a:pt x="16210" y="76454"/>
                    <a:pt x="18723" y="76454"/>
                  </a:cubicBezTo>
                  <a:cubicBezTo>
                    <a:pt x="21235" y="76454"/>
                    <a:pt x="23505" y="75157"/>
                    <a:pt x="24801" y="73049"/>
                  </a:cubicBezTo>
                  <a:lnTo>
                    <a:pt x="36391" y="54239"/>
                  </a:lnTo>
                  <a:cubicBezTo>
                    <a:pt x="37769" y="52050"/>
                    <a:pt x="37769" y="49294"/>
                    <a:pt x="36553" y="47024"/>
                  </a:cubicBezTo>
                  <a:cubicBezTo>
                    <a:pt x="35337" y="44753"/>
                    <a:pt x="32906" y="43375"/>
                    <a:pt x="30312" y="43375"/>
                  </a:cubicBezTo>
                  <a:lnTo>
                    <a:pt x="23018" y="43375"/>
                  </a:lnTo>
                  <a:lnTo>
                    <a:pt x="23018" y="4297"/>
                  </a:lnTo>
                  <a:cubicBezTo>
                    <a:pt x="23018" y="1865"/>
                    <a:pt x="21073" y="0"/>
                    <a:pt x="18723" y="0"/>
                  </a:cubicBezTo>
                  <a:lnTo>
                    <a:pt x="18723" y="0"/>
                  </a:lnTo>
                  <a:close/>
                  <a:moveTo>
                    <a:pt x="18723" y="66482"/>
                  </a:moveTo>
                  <a:lnTo>
                    <a:pt x="9727" y="51807"/>
                  </a:lnTo>
                  <a:lnTo>
                    <a:pt x="27719" y="51807"/>
                  </a:lnTo>
                  <a:lnTo>
                    <a:pt x="18723" y="664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91" name="Google Shape;891;p48"/>
            <p:cNvSpPr/>
            <p:nvPr/>
          </p:nvSpPr>
          <p:spPr>
            <a:xfrm>
              <a:off x="4395520" y="2728457"/>
              <a:ext cx="121084" cy="43138"/>
            </a:xfrm>
            <a:custGeom>
              <a:rect b="b" l="l" r="r" t="t"/>
              <a:pathLst>
                <a:path extrusionOk="0" h="43138" w="121084">
                  <a:moveTo>
                    <a:pt x="121084" y="21410"/>
                  </a:moveTo>
                  <a:cubicBezTo>
                    <a:pt x="121084" y="19059"/>
                    <a:pt x="119139" y="17113"/>
                    <a:pt x="116789" y="17113"/>
                  </a:cubicBezTo>
                  <a:lnTo>
                    <a:pt x="92718" y="17113"/>
                  </a:lnTo>
                  <a:lnTo>
                    <a:pt x="82425" y="1871"/>
                  </a:lnTo>
                  <a:cubicBezTo>
                    <a:pt x="81614" y="655"/>
                    <a:pt x="80156" y="-75"/>
                    <a:pt x="78697" y="6"/>
                  </a:cubicBezTo>
                  <a:cubicBezTo>
                    <a:pt x="77238" y="87"/>
                    <a:pt x="75860" y="979"/>
                    <a:pt x="75131" y="2276"/>
                  </a:cubicBezTo>
                  <a:lnTo>
                    <a:pt x="60542" y="29680"/>
                  </a:lnTo>
                  <a:lnTo>
                    <a:pt x="45954" y="2276"/>
                  </a:lnTo>
                  <a:cubicBezTo>
                    <a:pt x="45224" y="979"/>
                    <a:pt x="43928" y="87"/>
                    <a:pt x="42388" y="6"/>
                  </a:cubicBezTo>
                  <a:cubicBezTo>
                    <a:pt x="40929" y="-75"/>
                    <a:pt x="39470" y="655"/>
                    <a:pt x="38660" y="1871"/>
                  </a:cubicBezTo>
                  <a:lnTo>
                    <a:pt x="28366" y="17113"/>
                  </a:lnTo>
                  <a:lnTo>
                    <a:pt x="4295" y="17113"/>
                  </a:lnTo>
                  <a:cubicBezTo>
                    <a:pt x="1945" y="17113"/>
                    <a:pt x="0" y="19059"/>
                    <a:pt x="0" y="21410"/>
                  </a:cubicBezTo>
                  <a:cubicBezTo>
                    <a:pt x="0" y="23761"/>
                    <a:pt x="1945" y="25707"/>
                    <a:pt x="4295" y="25707"/>
                  </a:cubicBezTo>
                  <a:lnTo>
                    <a:pt x="30636" y="25707"/>
                  </a:lnTo>
                  <a:cubicBezTo>
                    <a:pt x="32095" y="25707"/>
                    <a:pt x="33392" y="24977"/>
                    <a:pt x="34202" y="23842"/>
                  </a:cubicBezTo>
                  <a:lnTo>
                    <a:pt x="41739" y="12654"/>
                  </a:lnTo>
                  <a:lnTo>
                    <a:pt x="56733" y="40868"/>
                  </a:lnTo>
                  <a:cubicBezTo>
                    <a:pt x="57462" y="42246"/>
                    <a:pt x="58921" y="43138"/>
                    <a:pt x="60542" y="43138"/>
                  </a:cubicBezTo>
                  <a:lnTo>
                    <a:pt x="60542" y="43138"/>
                  </a:lnTo>
                  <a:cubicBezTo>
                    <a:pt x="62082" y="43138"/>
                    <a:pt x="63541" y="42246"/>
                    <a:pt x="64351" y="40868"/>
                  </a:cubicBezTo>
                  <a:lnTo>
                    <a:pt x="79345" y="12654"/>
                  </a:lnTo>
                  <a:lnTo>
                    <a:pt x="86882" y="23842"/>
                  </a:lnTo>
                  <a:cubicBezTo>
                    <a:pt x="87693" y="25058"/>
                    <a:pt x="88990" y="25707"/>
                    <a:pt x="90448" y="25707"/>
                  </a:cubicBezTo>
                  <a:lnTo>
                    <a:pt x="116789" y="25707"/>
                  </a:lnTo>
                  <a:cubicBezTo>
                    <a:pt x="119220" y="25707"/>
                    <a:pt x="121084" y="23761"/>
                    <a:pt x="121084" y="21410"/>
                  </a:cubicBezTo>
                  <a:lnTo>
                    <a:pt x="121084" y="214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92" name="Google Shape;892;p48"/>
            <p:cNvSpPr/>
            <p:nvPr/>
          </p:nvSpPr>
          <p:spPr>
            <a:xfrm>
              <a:off x="4534365" y="2605419"/>
              <a:ext cx="51009" cy="75807"/>
            </a:xfrm>
            <a:custGeom>
              <a:rect b="b" l="l" r="r" t="t"/>
              <a:pathLst>
                <a:path extrusionOk="0" h="75807" w="51009">
                  <a:moveTo>
                    <a:pt x="2096" y="44887"/>
                  </a:moveTo>
                  <a:cubicBezTo>
                    <a:pt x="4446" y="48536"/>
                    <a:pt x="8498" y="50725"/>
                    <a:pt x="12794" y="50725"/>
                  </a:cubicBezTo>
                  <a:lnTo>
                    <a:pt x="18548" y="50725"/>
                  </a:lnTo>
                  <a:lnTo>
                    <a:pt x="15468" y="57859"/>
                  </a:lnTo>
                  <a:cubicBezTo>
                    <a:pt x="12632" y="64345"/>
                    <a:pt x="15549" y="71885"/>
                    <a:pt x="22033" y="74723"/>
                  </a:cubicBezTo>
                  <a:cubicBezTo>
                    <a:pt x="28517" y="77561"/>
                    <a:pt x="36054" y="74642"/>
                    <a:pt x="38891" y="68156"/>
                  </a:cubicBezTo>
                  <a:lnTo>
                    <a:pt x="49913" y="43104"/>
                  </a:lnTo>
                  <a:cubicBezTo>
                    <a:pt x="53641" y="34672"/>
                    <a:pt x="47401" y="25105"/>
                    <a:pt x="38161" y="25105"/>
                  </a:cubicBezTo>
                  <a:lnTo>
                    <a:pt x="32407" y="25105"/>
                  </a:lnTo>
                  <a:lnTo>
                    <a:pt x="35406" y="18214"/>
                  </a:lnTo>
                  <a:cubicBezTo>
                    <a:pt x="38242" y="11809"/>
                    <a:pt x="35649" y="4431"/>
                    <a:pt x="29489" y="1350"/>
                  </a:cubicBezTo>
                  <a:cubicBezTo>
                    <a:pt x="22762" y="-1974"/>
                    <a:pt x="14901" y="1107"/>
                    <a:pt x="12064" y="7674"/>
                  </a:cubicBezTo>
                  <a:lnTo>
                    <a:pt x="1042" y="32726"/>
                  </a:lnTo>
                  <a:cubicBezTo>
                    <a:pt x="-660" y="36699"/>
                    <a:pt x="-255" y="41239"/>
                    <a:pt x="2096" y="44887"/>
                  </a:cubicBezTo>
                  <a:lnTo>
                    <a:pt x="2096" y="44887"/>
                  </a:lnTo>
                  <a:close/>
                  <a:moveTo>
                    <a:pt x="8903" y="36131"/>
                  </a:moveTo>
                  <a:lnTo>
                    <a:pt x="19926" y="11079"/>
                  </a:lnTo>
                  <a:cubicBezTo>
                    <a:pt x="20899" y="8890"/>
                    <a:pt x="23492" y="7836"/>
                    <a:pt x="25761" y="8971"/>
                  </a:cubicBezTo>
                  <a:cubicBezTo>
                    <a:pt x="27787" y="9944"/>
                    <a:pt x="28598" y="12538"/>
                    <a:pt x="27625" y="14727"/>
                  </a:cubicBezTo>
                  <a:lnTo>
                    <a:pt x="23006" y="25186"/>
                  </a:lnTo>
                  <a:cubicBezTo>
                    <a:pt x="22195" y="27051"/>
                    <a:pt x="22357" y="29159"/>
                    <a:pt x="23492" y="30861"/>
                  </a:cubicBezTo>
                  <a:cubicBezTo>
                    <a:pt x="24627" y="32564"/>
                    <a:pt x="26491" y="33618"/>
                    <a:pt x="28517" y="33618"/>
                  </a:cubicBezTo>
                  <a:lnTo>
                    <a:pt x="38161" y="33618"/>
                  </a:lnTo>
                  <a:cubicBezTo>
                    <a:pt x="41241" y="33618"/>
                    <a:pt x="43348" y="36780"/>
                    <a:pt x="42052" y="39617"/>
                  </a:cubicBezTo>
                  <a:lnTo>
                    <a:pt x="31029" y="64670"/>
                  </a:lnTo>
                  <a:cubicBezTo>
                    <a:pt x="30057" y="66859"/>
                    <a:pt x="27544" y="67832"/>
                    <a:pt x="25437" y="66859"/>
                  </a:cubicBezTo>
                  <a:cubicBezTo>
                    <a:pt x="23249" y="65886"/>
                    <a:pt x="22276" y="63372"/>
                    <a:pt x="23249" y="61183"/>
                  </a:cubicBezTo>
                  <a:lnTo>
                    <a:pt x="27950" y="50563"/>
                  </a:lnTo>
                  <a:cubicBezTo>
                    <a:pt x="28760" y="48698"/>
                    <a:pt x="28598" y="46590"/>
                    <a:pt x="27463" y="44887"/>
                  </a:cubicBezTo>
                  <a:cubicBezTo>
                    <a:pt x="26329" y="43185"/>
                    <a:pt x="24465" y="42131"/>
                    <a:pt x="22438" y="42131"/>
                  </a:cubicBezTo>
                  <a:lnTo>
                    <a:pt x="12794" y="42131"/>
                  </a:lnTo>
                  <a:cubicBezTo>
                    <a:pt x="9714" y="42131"/>
                    <a:pt x="7688" y="38969"/>
                    <a:pt x="8903" y="36131"/>
                  </a:cubicBezTo>
                  <a:lnTo>
                    <a:pt x="8903" y="361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93" name="Google Shape;893;p48"/>
            <p:cNvSpPr/>
            <p:nvPr/>
          </p:nvSpPr>
          <p:spPr>
            <a:xfrm>
              <a:off x="4326872" y="2605419"/>
              <a:ext cx="51033" cy="75807"/>
            </a:xfrm>
            <a:custGeom>
              <a:rect b="b" l="l" r="r" t="t"/>
              <a:pathLst>
                <a:path extrusionOk="0" h="75807" w="51033">
                  <a:moveTo>
                    <a:pt x="12807" y="50725"/>
                  </a:moveTo>
                  <a:lnTo>
                    <a:pt x="18561" y="50725"/>
                  </a:lnTo>
                  <a:lnTo>
                    <a:pt x="15482" y="57859"/>
                  </a:lnTo>
                  <a:cubicBezTo>
                    <a:pt x="12645" y="64345"/>
                    <a:pt x="15563" y="71885"/>
                    <a:pt x="22046" y="74723"/>
                  </a:cubicBezTo>
                  <a:cubicBezTo>
                    <a:pt x="28530" y="77561"/>
                    <a:pt x="36068" y="74642"/>
                    <a:pt x="38904" y="68156"/>
                  </a:cubicBezTo>
                  <a:lnTo>
                    <a:pt x="49927" y="43104"/>
                  </a:lnTo>
                  <a:cubicBezTo>
                    <a:pt x="51710" y="39131"/>
                    <a:pt x="51304" y="34591"/>
                    <a:pt x="48954" y="30942"/>
                  </a:cubicBezTo>
                  <a:cubicBezTo>
                    <a:pt x="46604" y="27294"/>
                    <a:pt x="42551" y="25105"/>
                    <a:pt x="38256" y="25105"/>
                  </a:cubicBezTo>
                  <a:lnTo>
                    <a:pt x="32502" y="25105"/>
                  </a:lnTo>
                  <a:lnTo>
                    <a:pt x="35500" y="18214"/>
                  </a:lnTo>
                  <a:cubicBezTo>
                    <a:pt x="38337" y="11809"/>
                    <a:pt x="35743" y="4431"/>
                    <a:pt x="29584" y="1350"/>
                  </a:cubicBezTo>
                  <a:cubicBezTo>
                    <a:pt x="22857" y="-1974"/>
                    <a:pt x="14995" y="1107"/>
                    <a:pt x="12159" y="7674"/>
                  </a:cubicBezTo>
                  <a:lnTo>
                    <a:pt x="1136" y="32726"/>
                  </a:lnTo>
                  <a:cubicBezTo>
                    <a:pt x="-2673" y="41239"/>
                    <a:pt x="3568" y="50725"/>
                    <a:pt x="12807" y="50725"/>
                  </a:cubicBezTo>
                  <a:lnTo>
                    <a:pt x="12807" y="50725"/>
                  </a:lnTo>
                  <a:close/>
                  <a:moveTo>
                    <a:pt x="8917" y="36131"/>
                  </a:moveTo>
                  <a:lnTo>
                    <a:pt x="19939" y="11079"/>
                  </a:lnTo>
                  <a:cubicBezTo>
                    <a:pt x="20912" y="8890"/>
                    <a:pt x="23586" y="7836"/>
                    <a:pt x="25775" y="8971"/>
                  </a:cubicBezTo>
                  <a:cubicBezTo>
                    <a:pt x="27801" y="9944"/>
                    <a:pt x="28611" y="12538"/>
                    <a:pt x="27720" y="14727"/>
                  </a:cubicBezTo>
                  <a:lnTo>
                    <a:pt x="23100" y="25186"/>
                  </a:lnTo>
                  <a:cubicBezTo>
                    <a:pt x="22290" y="27051"/>
                    <a:pt x="22452" y="29159"/>
                    <a:pt x="23586" y="30861"/>
                  </a:cubicBezTo>
                  <a:cubicBezTo>
                    <a:pt x="24721" y="32564"/>
                    <a:pt x="26585" y="33618"/>
                    <a:pt x="28611" y="33618"/>
                  </a:cubicBezTo>
                  <a:lnTo>
                    <a:pt x="38256" y="33618"/>
                  </a:lnTo>
                  <a:cubicBezTo>
                    <a:pt x="39715" y="33618"/>
                    <a:pt x="41011" y="34348"/>
                    <a:pt x="41822" y="35564"/>
                  </a:cubicBezTo>
                  <a:cubicBezTo>
                    <a:pt x="42632" y="36780"/>
                    <a:pt x="42714" y="38239"/>
                    <a:pt x="42146" y="39617"/>
                  </a:cubicBezTo>
                  <a:lnTo>
                    <a:pt x="31124" y="64670"/>
                  </a:lnTo>
                  <a:cubicBezTo>
                    <a:pt x="30151" y="66859"/>
                    <a:pt x="27639" y="67832"/>
                    <a:pt x="25450" y="66859"/>
                  </a:cubicBezTo>
                  <a:cubicBezTo>
                    <a:pt x="23262" y="65886"/>
                    <a:pt x="22290" y="63372"/>
                    <a:pt x="23262" y="61183"/>
                  </a:cubicBezTo>
                  <a:lnTo>
                    <a:pt x="27963" y="50563"/>
                  </a:lnTo>
                  <a:cubicBezTo>
                    <a:pt x="28773" y="48698"/>
                    <a:pt x="28611" y="46590"/>
                    <a:pt x="27477" y="44887"/>
                  </a:cubicBezTo>
                  <a:cubicBezTo>
                    <a:pt x="26342" y="43185"/>
                    <a:pt x="24478" y="42131"/>
                    <a:pt x="22452" y="42131"/>
                  </a:cubicBezTo>
                  <a:lnTo>
                    <a:pt x="12807" y="42131"/>
                  </a:lnTo>
                  <a:cubicBezTo>
                    <a:pt x="9727" y="42131"/>
                    <a:pt x="7701" y="38969"/>
                    <a:pt x="8917" y="36131"/>
                  </a:cubicBezTo>
                  <a:lnTo>
                    <a:pt x="8917" y="3613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94" name="Google Shape;894;p48"/>
            <p:cNvSpPr/>
            <p:nvPr/>
          </p:nvSpPr>
          <p:spPr>
            <a:xfrm>
              <a:off x="4413999" y="2581311"/>
              <a:ext cx="84288" cy="56995"/>
            </a:xfrm>
            <a:custGeom>
              <a:rect b="b" l="l" r="r" t="t"/>
              <a:pathLst>
                <a:path extrusionOk="0" h="56995" w="84288">
                  <a:moveTo>
                    <a:pt x="0" y="28782"/>
                  </a:moveTo>
                  <a:lnTo>
                    <a:pt x="0" y="47267"/>
                  </a:lnTo>
                  <a:cubicBezTo>
                    <a:pt x="0" y="52618"/>
                    <a:pt x="4377" y="56996"/>
                    <a:pt x="9726" y="56996"/>
                  </a:cubicBezTo>
                  <a:lnTo>
                    <a:pt x="32176" y="56996"/>
                  </a:lnTo>
                  <a:cubicBezTo>
                    <a:pt x="34526" y="56996"/>
                    <a:pt x="36471" y="55050"/>
                    <a:pt x="36471" y="52699"/>
                  </a:cubicBezTo>
                  <a:cubicBezTo>
                    <a:pt x="36471" y="50348"/>
                    <a:pt x="34526" y="48402"/>
                    <a:pt x="32176" y="48402"/>
                  </a:cubicBezTo>
                  <a:lnTo>
                    <a:pt x="9726" y="48402"/>
                  </a:lnTo>
                  <a:cubicBezTo>
                    <a:pt x="9077" y="48402"/>
                    <a:pt x="8510" y="47915"/>
                    <a:pt x="8510" y="47186"/>
                  </a:cubicBezTo>
                  <a:lnTo>
                    <a:pt x="8510" y="28701"/>
                  </a:lnTo>
                  <a:cubicBezTo>
                    <a:pt x="8510" y="17593"/>
                    <a:pt x="17587" y="8513"/>
                    <a:pt x="28691" y="8513"/>
                  </a:cubicBezTo>
                  <a:lnTo>
                    <a:pt x="55436" y="8513"/>
                  </a:lnTo>
                  <a:cubicBezTo>
                    <a:pt x="66621" y="8513"/>
                    <a:pt x="75617" y="17593"/>
                    <a:pt x="75617" y="28701"/>
                  </a:cubicBezTo>
                  <a:lnTo>
                    <a:pt x="75617" y="47186"/>
                  </a:lnTo>
                  <a:cubicBezTo>
                    <a:pt x="75617" y="47834"/>
                    <a:pt x="75050" y="48402"/>
                    <a:pt x="74401" y="48402"/>
                  </a:cubicBezTo>
                  <a:lnTo>
                    <a:pt x="51951" y="48402"/>
                  </a:lnTo>
                  <a:cubicBezTo>
                    <a:pt x="49601" y="48402"/>
                    <a:pt x="47656" y="50348"/>
                    <a:pt x="47656" y="52699"/>
                  </a:cubicBezTo>
                  <a:cubicBezTo>
                    <a:pt x="47656" y="55050"/>
                    <a:pt x="49601" y="56996"/>
                    <a:pt x="51951" y="56996"/>
                  </a:cubicBezTo>
                  <a:lnTo>
                    <a:pt x="74563" y="56996"/>
                  </a:lnTo>
                  <a:cubicBezTo>
                    <a:pt x="79912" y="56996"/>
                    <a:pt x="84289" y="52618"/>
                    <a:pt x="84289" y="47267"/>
                  </a:cubicBezTo>
                  <a:lnTo>
                    <a:pt x="84289" y="28782"/>
                  </a:lnTo>
                  <a:cubicBezTo>
                    <a:pt x="84289" y="12891"/>
                    <a:pt x="71402" y="0"/>
                    <a:pt x="55517" y="0"/>
                  </a:cubicBezTo>
                  <a:lnTo>
                    <a:pt x="28772" y="0"/>
                  </a:lnTo>
                  <a:cubicBezTo>
                    <a:pt x="12887" y="81"/>
                    <a:pt x="0" y="12972"/>
                    <a:pt x="0" y="28782"/>
                  </a:cubicBezTo>
                  <a:lnTo>
                    <a:pt x="0" y="2878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95" name="Google Shape;895;p48"/>
            <p:cNvSpPr/>
            <p:nvPr/>
          </p:nvSpPr>
          <p:spPr>
            <a:xfrm>
              <a:off x="4517739" y="2754163"/>
              <a:ext cx="84208" cy="56995"/>
            </a:xfrm>
            <a:custGeom>
              <a:rect b="b" l="l" r="r" t="t"/>
              <a:pathLst>
                <a:path extrusionOk="0" h="56995" w="84208">
                  <a:moveTo>
                    <a:pt x="55517" y="0"/>
                  </a:moveTo>
                  <a:lnTo>
                    <a:pt x="28772" y="0"/>
                  </a:lnTo>
                  <a:cubicBezTo>
                    <a:pt x="12886" y="0"/>
                    <a:pt x="0" y="12891"/>
                    <a:pt x="0" y="28782"/>
                  </a:cubicBezTo>
                  <a:lnTo>
                    <a:pt x="0" y="47267"/>
                  </a:lnTo>
                  <a:cubicBezTo>
                    <a:pt x="0" y="52618"/>
                    <a:pt x="4377" y="56996"/>
                    <a:pt x="9725" y="56996"/>
                  </a:cubicBezTo>
                  <a:lnTo>
                    <a:pt x="32905" y="56996"/>
                  </a:lnTo>
                  <a:cubicBezTo>
                    <a:pt x="35255" y="56996"/>
                    <a:pt x="37201" y="55050"/>
                    <a:pt x="37201" y="52699"/>
                  </a:cubicBezTo>
                  <a:cubicBezTo>
                    <a:pt x="37201" y="50348"/>
                    <a:pt x="35255" y="48402"/>
                    <a:pt x="32905" y="48402"/>
                  </a:cubicBezTo>
                  <a:lnTo>
                    <a:pt x="9725" y="48402"/>
                  </a:lnTo>
                  <a:cubicBezTo>
                    <a:pt x="9077" y="48402"/>
                    <a:pt x="8591" y="47915"/>
                    <a:pt x="8591" y="47186"/>
                  </a:cubicBezTo>
                  <a:lnTo>
                    <a:pt x="8591" y="28701"/>
                  </a:lnTo>
                  <a:cubicBezTo>
                    <a:pt x="8591" y="17593"/>
                    <a:pt x="17668" y="8513"/>
                    <a:pt x="28772" y="8513"/>
                  </a:cubicBezTo>
                  <a:lnTo>
                    <a:pt x="55517" y="8513"/>
                  </a:lnTo>
                  <a:cubicBezTo>
                    <a:pt x="66621" y="8513"/>
                    <a:pt x="75698" y="17593"/>
                    <a:pt x="75698" y="28701"/>
                  </a:cubicBezTo>
                  <a:lnTo>
                    <a:pt x="75698" y="47186"/>
                  </a:lnTo>
                  <a:cubicBezTo>
                    <a:pt x="75698" y="47834"/>
                    <a:pt x="75130" y="48402"/>
                    <a:pt x="74482" y="48402"/>
                  </a:cubicBezTo>
                  <a:lnTo>
                    <a:pt x="52761" y="48402"/>
                  </a:lnTo>
                  <a:cubicBezTo>
                    <a:pt x="50411" y="48402"/>
                    <a:pt x="48466" y="50348"/>
                    <a:pt x="48466" y="52699"/>
                  </a:cubicBezTo>
                  <a:cubicBezTo>
                    <a:pt x="48466" y="55050"/>
                    <a:pt x="50411" y="56996"/>
                    <a:pt x="52761" y="56996"/>
                  </a:cubicBezTo>
                  <a:lnTo>
                    <a:pt x="74482" y="56996"/>
                  </a:lnTo>
                  <a:cubicBezTo>
                    <a:pt x="79831" y="56996"/>
                    <a:pt x="84208" y="52618"/>
                    <a:pt x="84208" y="47267"/>
                  </a:cubicBezTo>
                  <a:lnTo>
                    <a:pt x="84208" y="28782"/>
                  </a:lnTo>
                  <a:cubicBezTo>
                    <a:pt x="84289" y="12891"/>
                    <a:pt x="71402" y="0"/>
                    <a:pt x="55517" y="0"/>
                  </a:cubicBezTo>
                  <a:lnTo>
                    <a:pt x="5551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896" name="Google Shape;896;p48"/>
          <p:cNvGrpSpPr/>
          <p:nvPr/>
        </p:nvGrpSpPr>
        <p:grpSpPr>
          <a:xfrm>
            <a:off x="2472533" y="1522422"/>
            <a:ext cx="319469" cy="360238"/>
            <a:chOff x="3702914" y="2519289"/>
            <a:chExt cx="258910" cy="291951"/>
          </a:xfrm>
        </p:grpSpPr>
        <p:sp>
          <p:nvSpPr>
            <p:cNvPr id="897" name="Google Shape;897;p48"/>
            <p:cNvSpPr/>
            <p:nvPr/>
          </p:nvSpPr>
          <p:spPr>
            <a:xfrm>
              <a:off x="3702914" y="2519289"/>
              <a:ext cx="258910" cy="291951"/>
            </a:xfrm>
            <a:custGeom>
              <a:rect b="b" l="l" r="r" t="t"/>
              <a:pathLst>
                <a:path extrusionOk="0" h="291951" w="258910">
                  <a:moveTo>
                    <a:pt x="247173" y="104911"/>
                  </a:moveTo>
                  <a:cubicBezTo>
                    <a:pt x="258357" y="98425"/>
                    <a:pt x="262166" y="84156"/>
                    <a:pt x="255764" y="72968"/>
                  </a:cubicBezTo>
                  <a:cubicBezTo>
                    <a:pt x="249280" y="61779"/>
                    <a:pt x="235016" y="57969"/>
                    <a:pt x="223831" y="64374"/>
                  </a:cubicBezTo>
                  <a:cubicBezTo>
                    <a:pt x="221481" y="65752"/>
                    <a:pt x="219455" y="67455"/>
                    <a:pt x="217753" y="69400"/>
                  </a:cubicBezTo>
                  <a:lnTo>
                    <a:pt x="151456" y="31133"/>
                  </a:lnTo>
                  <a:cubicBezTo>
                    <a:pt x="152348" y="28701"/>
                    <a:pt x="152834" y="26106"/>
                    <a:pt x="152834" y="23350"/>
                  </a:cubicBezTo>
                  <a:cubicBezTo>
                    <a:pt x="152834" y="10459"/>
                    <a:pt x="142379" y="0"/>
                    <a:pt x="129493" y="0"/>
                  </a:cubicBezTo>
                  <a:cubicBezTo>
                    <a:pt x="116606" y="0"/>
                    <a:pt x="106151" y="10459"/>
                    <a:pt x="106151" y="23350"/>
                  </a:cubicBezTo>
                  <a:cubicBezTo>
                    <a:pt x="106151" y="26106"/>
                    <a:pt x="106637" y="28701"/>
                    <a:pt x="107448" y="31133"/>
                  </a:cubicBezTo>
                  <a:lnTo>
                    <a:pt x="41152" y="69400"/>
                  </a:lnTo>
                  <a:cubicBezTo>
                    <a:pt x="39449" y="67373"/>
                    <a:pt x="37423" y="65671"/>
                    <a:pt x="35073" y="64374"/>
                  </a:cubicBezTo>
                  <a:cubicBezTo>
                    <a:pt x="23889" y="57969"/>
                    <a:pt x="9624" y="61779"/>
                    <a:pt x="3141" y="72968"/>
                  </a:cubicBezTo>
                  <a:cubicBezTo>
                    <a:pt x="-3343" y="84156"/>
                    <a:pt x="547" y="98425"/>
                    <a:pt x="11732" y="104911"/>
                  </a:cubicBezTo>
                  <a:cubicBezTo>
                    <a:pt x="14082" y="106289"/>
                    <a:pt x="16594" y="107181"/>
                    <a:pt x="19107" y="107668"/>
                  </a:cubicBezTo>
                  <a:lnTo>
                    <a:pt x="19107" y="184284"/>
                  </a:lnTo>
                  <a:cubicBezTo>
                    <a:pt x="16513" y="184770"/>
                    <a:pt x="14001" y="185662"/>
                    <a:pt x="11732" y="187040"/>
                  </a:cubicBezTo>
                  <a:cubicBezTo>
                    <a:pt x="547" y="193445"/>
                    <a:pt x="-3262" y="207796"/>
                    <a:pt x="3141" y="218984"/>
                  </a:cubicBezTo>
                  <a:cubicBezTo>
                    <a:pt x="9624" y="230172"/>
                    <a:pt x="23889" y="233983"/>
                    <a:pt x="35073" y="227578"/>
                  </a:cubicBezTo>
                  <a:cubicBezTo>
                    <a:pt x="37423" y="226199"/>
                    <a:pt x="39449" y="224497"/>
                    <a:pt x="41152" y="222551"/>
                  </a:cubicBezTo>
                  <a:lnTo>
                    <a:pt x="107448" y="260819"/>
                  </a:lnTo>
                  <a:cubicBezTo>
                    <a:pt x="106556" y="263251"/>
                    <a:pt x="106070" y="265845"/>
                    <a:pt x="106070" y="268602"/>
                  </a:cubicBezTo>
                  <a:cubicBezTo>
                    <a:pt x="106070" y="281493"/>
                    <a:pt x="116525" y="291951"/>
                    <a:pt x="129412" y="291951"/>
                  </a:cubicBezTo>
                  <a:cubicBezTo>
                    <a:pt x="142298" y="291951"/>
                    <a:pt x="152753" y="281493"/>
                    <a:pt x="152753" y="268602"/>
                  </a:cubicBezTo>
                  <a:cubicBezTo>
                    <a:pt x="152753" y="265845"/>
                    <a:pt x="152267" y="263251"/>
                    <a:pt x="151375" y="260819"/>
                  </a:cubicBezTo>
                  <a:lnTo>
                    <a:pt x="217672" y="222551"/>
                  </a:lnTo>
                  <a:cubicBezTo>
                    <a:pt x="219211" y="224335"/>
                    <a:pt x="221076" y="225956"/>
                    <a:pt x="223264" y="227253"/>
                  </a:cubicBezTo>
                  <a:cubicBezTo>
                    <a:pt x="225290" y="228470"/>
                    <a:pt x="227884" y="227821"/>
                    <a:pt x="229180" y="225875"/>
                  </a:cubicBezTo>
                  <a:cubicBezTo>
                    <a:pt x="230396" y="223848"/>
                    <a:pt x="229748" y="221254"/>
                    <a:pt x="227803" y="219957"/>
                  </a:cubicBezTo>
                  <a:cubicBezTo>
                    <a:pt x="220994" y="215822"/>
                    <a:pt x="218644" y="207066"/>
                    <a:pt x="222697" y="199931"/>
                  </a:cubicBezTo>
                  <a:cubicBezTo>
                    <a:pt x="226830" y="192797"/>
                    <a:pt x="235907" y="190445"/>
                    <a:pt x="242958" y="194499"/>
                  </a:cubicBezTo>
                  <a:cubicBezTo>
                    <a:pt x="246362" y="196445"/>
                    <a:pt x="248875" y="199688"/>
                    <a:pt x="249847" y="203499"/>
                  </a:cubicBezTo>
                  <a:cubicBezTo>
                    <a:pt x="251630" y="210066"/>
                    <a:pt x="248632" y="216714"/>
                    <a:pt x="243282" y="219957"/>
                  </a:cubicBezTo>
                  <a:cubicBezTo>
                    <a:pt x="241256" y="221173"/>
                    <a:pt x="240608" y="223848"/>
                    <a:pt x="241905" y="225875"/>
                  </a:cubicBezTo>
                  <a:cubicBezTo>
                    <a:pt x="243120" y="227902"/>
                    <a:pt x="245795" y="228551"/>
                    <a:pt x="247740" y="227253"/>
                  </a:cubicBezTo>
                  <a:cubicBezTo>
                    <a:pt x="256250" y="222065"/>
                    <a:pt x="260870" y="211606"/>
                    <a:pt x="258114" y="201228"/>
                  </a:cubicBezTo>
                  <a:cubicBezTo>
                    <a:pt x="256493" y="195229"/>
                    <a:pt x="252603" y="190121"/>
                    <a:pt x="247254" y="187040"/>
                  </a:cubicBezTo>
                  <a:cubicBezTo>
                    <a:pt x="244903" y="185662"/>
                    <a:pt x="242391" y="184770"/>
                    <a:pt x="239879" y="184284"/>
                  </a:cubicBezTo>
                  <a:lnTo>
                    <a:pt x="239879" y="107668"/>
                  </a:lnTo>
                  <a:cubicBezTo>
                    <a:pt x="242391" y="107181"/>
                    <a:pt x="244903" y="106208"/>
                    <a:pt x="247173" y="104911"/>
                  </a:cubicBezTo>
                  <a:lnTo>
                    <a:pt x="247173" y="104911"/>
                  </a:lnTo>
                  <a:close/>
                  <a:moveTo>
                    <a:pt x="228127" y="71833"/>
                  </a:moveTo>
                  <a:cubicBezTo>
                    <a:pt x="235259" y="67698"/>
                    <a:pt x="244255" y="70130"/>
                    <a:pt x="248388" y="77265"/>
                  </a:cubicBezTo>
                  <a:cubicBezTo>
                    <a:pt x="252522" y="84318"/>
                    <a:pt x="250091" y="93399"/>
                    <a:pt x="242958" y="97533"/>
                  </a:cubicBezTo>
                  <a:cubicBezTo>
                    <a:pt x="235907" y="101587"/>
                    <a:pt x="226830" y="99236"/>
                    <a:pt x="222697" y="92101"/>
                  </a:cubicBezTo>
                  <a:cubicBezTo>
                    <a:pt x="218563" y="84967"/>
                    <a:pt x="221076" y="75886"/>
                    <a:pt x="228127" y="71833"/>
                  </a:cubicBezTo>
                  <a:lnTo>
                    <a:pt x="228127" y="71833"/>
                  </a:lnTo>
                  <a:close/>
                  <a:moveTo>
                    <a:pt x="129412" y="8513"/>
                  </a:moveTo>
                  <a:cubicBezTo>
                    <a:pt x="137597" y="8513"/>
                    <a:pt x="144243" y="15161"/>
                    <a:pt x="144243" y="23350"/>
                  </a:cubicBezTo>
                  <a:cubicBezTo>
                    <a:pt x="144243" y="31538"/>
                    <a:pt x="137597" y="38186"/>
                    <a:pt x="129412" y="38186"/>
                  </a:cubicBezTo>
                  <a:cubicBezTo>
                    <a:pt x="121226" y="38186"/>
                    <a:pt x="114580" y="31538"/>
                    <a:pt x="114580" y="23350"/>
                  </a:cubicBezTo>
                  <a:cubicBezTo>
                    <a:pt x="114580" y="15161"/>
                    <a:pt x="121226" y="8513"/>
                    <a:pt x="129412" y="8513"/>
                  </a:cubicBezTo>
                  <a:lnTo>
                    <a:pt x="129412" y="8513"/>
                  </a:lnTo>
                  <a:close/>
                  <a:moveTo>
                    <a:pt x="10516" y="77265"/>
                  </a:moveTo>
                  <a:cubicBezTo>
                    <a:pt x="14568" y="70211"/>
                    <a:pt x="23645" y="67779"/>
                    <a:pt x="30777" y="71833"/>
                  </a:cubicBezTo>
                  <a:cubicBezTo>
                    <a:pt x="37829" y="75886"/>
                    <a:pt x="40341" y="84967"/>
                    <a:pt x="36208" y="92101"/>
                  </a:cubicBezTo>
                  <a:cubicBezTo>
                    <a:pt x="32074" y="99236"/>
                    <a:pt x="22997" y="101587"/>
                    <a:pt x="15946" y="97533"/>
                  </a:cubicBezTo>
                  <a:cubicBezTo>
                    <a:pt x="8814" y="93399"/>
                    <a:pt x="6382" y="84318"/>
                    <a:pt x="10516" y="77265"/>
                  </a:cubicBezTo>
                  <a:lnTo>
                    <a:pt x="10516" y="77265"/>
                  </a:lnTo>
                  <a:close/>
                  <a:moveTo>
                    <a:pt x="30696" y="220038"/>
                  </a:moveTo>
                  <a:cubicBezTo>
                    <a:pt x="23645" y="224092"/>
                    <a:pt x="14568" y="221659"/>
                    <a:pt x="10435" y="214606"/>
                  </a:cubicBezTo>
                  <a:cubicBezTo>
                    <a:pt x="6301" y="207552"/>
                    <a:pt x="8814" y="198472"/>
                    <a:pt x="15865" y="194337"/>
                  </a:cubicBezTo>
                  <a:cubicBezTo>
                    <a:pt x="22916" y="190283"/>
                    <a:pt x="31993" y="192634"/>
                    <a:pt x="36126" y="199769"/>
                  </a:cubicBezTo>
                  <a:cubicBezTo>
                    <a:pt x="40260" y="206904"/>
                    <a:pt x="37747" y="215984"/>
                    <a:pt x="30696" y="220038"/>
                  </a:cubicBezTo>
                  <a:lnTo>
                    <a:pt x="30696" y="220038"/>
                  </a:lnTo>
                  <a:close/>
                  <a:moveTo>
                    <a:pt x="129412" y="283357"/>
                  </a:moveTo>
                  <a:cubicBezTo>
                    <a:pt x="121226" y="283357"/>
                    <a:pt x="114580" y="276709"/>
                    <a:pt x="114580" y="268521"/>
                  </a:cubicBezTo>
                  <a:cubicBezTo>
                    <a:pt x="114580" y="260332"/>
                    <a:pt x="121226" y="253684"/>
                    <a:pt x="129412" y="253684"/>
                  </a:cubicBezTo>
                  <a:cubicBezTo>
                    <a:pt x="137597" y="253684"/>
                    <a:pt x="144243" y="260332"/>
                    <a:pt x="144243" y="268521"/>
                  </a:cubicBezTo>
                  <a:cubicBezTo>
                    <a:pt x="144243" y="276709"/>
                    <a:pt x="137597" y="283357"/>
                    <a:pt x="129412" y="283357"/>
                  </a:cubicBezTo>
                  <a:lnTo>
                    <a:pt x="129412" y="283357"/>
                  </a:lnTo>
                  <a:close/>
                  <a:moveTo>
                    <a:pt x="215321" y="195553"/>
                  </a:moveTo>
                  <a:cubicBezTo>
                    <a:pt x="211755" y="201715"/>
                    <a:pt x="211269" y="208849"/>
                    <a:pt x="213457" y="215011"/>
                  </a:cubicBezTo>
                  <a:lnTo>
                    <a:pt x="147161" y="253279"/>
                  </a:lnTo>
                  <a:cubicBezTo>
                    <a:pt x="142865" y="248252"/>
                    <a:pt x="136544" y="245090"/>
                    <a:pt x="129412" y="245090"/>
                  </a:cubicBezTo>
                  <a:cubicBezTo>
                    <a:pt x="122279" y="245090"/>
                    <a:pt x="115958" y="248252"/>
                    <a:pt x="111662" y="253279"/>
                  </a:cubicBezTo>
                  <a:lnTo>
                    <a:pt x="45285" y="214930"/>
                  </a:lnTo>
                  <a:cubicBezTo>
                    <a:pt x="47635" y="208282"/>
                    <a:pt x="46906" y="201309"/>
                    <a:pt x="43502" y="195472"/>
                  </a:cubicBezTo>
                  <a:cubicBezTo>
                    <a:pt x="40422" y="190040"/>
                    <a:pt x="35316" y="186230"/>
                    <a:pt x="29319" y="184608"/>
                  </a:cubicBezTo>
                  <a:cubicBezTo>
                    <a:pt x="28751" y="184446"/>
                    <a:pt x="28103" y="184284"/>
                    <a:pt x="27536" y="184203"/>
                  </a:cubicBezTo>
                  <a:lnTo>
                    <a:pt x="27536" y="107587"/>
                  </a:lnTo>
                  <a:cubicBezTo>
                    <a:pt x="34425" y="106289"/>
                    <a:pt x="40098" y="102155"/>
                    <a:pt x="43502" y="96317"/>
                  </a:cubicBezTo>
                  <a:cubicBezTo>
                    <a:pt x="46906" y="90480"/>
                    <a:pt x="47635" y="83507"/>
                    <a:pt x="45285" y="76859"/>
                  </a:cubicBezTo>
                  <a:lnTo>
                    <a:pt x="111662" y="38511"/>
                  </a:lnTo>
                  <a:cubicBezTo>
                    <a:pt x="115958" y="43537"/>
                    <a:pt x="122279" y="46699"/>
                    <a:pt x="129412" y="46699"/>
                  </a:cubicBezTo>
                  <a:cubicBezTo>
                    <a:pt x="136463" y="46699"/>
                    <a:pt x="142865" y="43537"/>
                    <a:pt x="147161" y="38511"/>
                  </a:cubicBezTo>
                  <a:lnTo>
                    <a:pt x="213538" y="76859"/>
                  </a:lnTo>
                  <a:cubicBezTo>
                    <a:pt x="211188" y="83426"/>
                    <a:pt x="211917" y="90480"/>
                    <a:pt x="215321" y="96317"/>
                  </a:cubicBezTo>
                  <a:cubicBezTo>
                    <a:pt x="218725" y="102236"/>
                    <a:pt x="224399" y="106289"/>
                    <a:pt x="231288" y="107587"/>
                  </a:cubicBezTo>
                  <a:lnTo>
                    <a:pt x="231288" y="184203"/>
                  </a:lnTo>
                  <a:cubicBezTo>
                    <a:pt x="224399" y="185500"/>
                    <a:pt x="218644" y="189635"/>
                    <a:pt x="215321" y="195553"/>
                  </a:cubicBezTo>
                  <a:lnTo>
                    <a:pt x="215321" y="19555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898" name="Google Shape;898;p48"/>
            <p:cNvSpPr/>
            <p:nvPr/>
          </p:nvSpPr>
          <p:spPr>
            <a:xfrm>
              <a:off x="3761004" y="2584676"/>
              <a:ext cx="142644" cy="161288"/>
            </a:xfrm>
            <a:custGeom>
              <a:rect b="b" l="l" r="r" t="t"/>
              <a:pathLst>
                <a:path extrusionOk="0" h="161288" w="142644">
                  <a:moveTo>
                    <a:pt x="136726" y="35876"/>
                  </a:moveTo>
                  <a:lnTo>
                    <a:pt x="77400" y="1581"/>
                  </a:lnTo>
                  <a:cubicBezTo>
                    <a:pt x="73672" y="-527"/>
                    <a:pt x="69052" y="-527"/>
                    <a:pt x="65324" y="1581"/>
                  </a:cubicBezTo>
                  <a:lnTo>
                    <a:pt x="5997" y="35876"/>
                  </a:lnTo>
                  <a:cubicBezTo>
                    <a:pt x="2269" y="37984"/>
                    <a:pt x="0" y="41956"/>
                    <a:pt x="0" y="46334"/>
                  </a:cubicBezTo>
                  <a:lnTo>
                    <a:pt x="0" y="114924"/>
                  </a:lnTo>
                  <a:cubicBezTo>
                    <a:pt x="0" y="119221"/>
                    <a:pt x="2350" y="123194"/>
                    <a:pt x="5997" y="125383"/>
                  </a:cubicBezTo>
                  <a:cubicBezTo>
                    <a:pt x="8105" y="126599"/>
                    <a:pt x="62973" y="158299"/>
                    <a:pt x="65324" y="159677"/>
                  </a:cubicBezTo>
                  <a:cubicBezTo>
                    <a:pt x="69133" y="161866"/>
                    <a:pt x="73753" y="161785"/>
                    <a:pt x="77319" y="159677"/>
                  </a:cubicBezTo>
                  <a:lnTo>
                    <a:pt x="136645" y="125383"/>
                  </a:lnTo>
                  <a:cubicBezTo>
                    <a:pt x="140373" y="123275"/>
                    <a:pt x="142642" y="119221"/>
                    <a:pt x="142642" y="114924"/>
                  </a:cubicBezTo>
                  <a:lnTo>
                    <a:pt x="142642" y="96196"/>
                  </a:lnTo>
                  <a:cubicBezTo>
                    <a:pt x="142642" y="93844"/>
                    <a:pt x="140697" y="91899"/>
                    <a:pt x="138347" y="91899"/>
                  </a:cubicBezTo>
                  <a:cubicBezTo>
                    <a:pt x="135997" y="91899"/>
                    <a:pt x="134051" y="93844"/>
                    <a:pt x="134051" y="96196"/>
                  </a:cubicBezTo>
                  <a:lnTo>
                    <a:pt x="134051" y="114924"/>
                  </a:lnTo>
                  <a:cubicBezTo>
                    <a:pt x="134051" y="116140"/>
                    <a:pt x="133403" y="117356"/>
                    <a:pt x="132268" y="117924"/>
                  </a:cubicBezTo>
                  <a:lnTo>
                    <a:pt x="75455" y="150759"/>
                  </a:lnTo>
                  <a:lnTo>
                    <a:pt x="75455" y="82899"/>
                  </a:lnTo>
                  <a:cubicBezTo>
                    <a:pt x="76022" y="82656"/>
                    <a:pt x="76670" y="82413"/>
                    <a:pt x="77238" y="82089"/>
                  </a:cubicBezTo>
                  <a:lnTo>
                    <a:pt x="92150" y="73495"/>
                  </a:lnTo>
                  <a:lnTo>
                    <a:pt x="92150" y="94736"/>
                  </a:lnTo>
                  <a:cubicBezTo>
                    <a:pt x="92150" y="99601"/>
                    <a:pt x="97418" y="102601"/>
                    <a:pt x="101633" y="100168"/>
                  </a:cubicBezTo>
                  <a:lnTo>
                    <a:pt x="115249" y="92304"/>
                  </a:lnTo>
                  <a:cubicBezTo>
                    <a:pt x="117761" y="90845"/>
                    <a:pt x="119301" y="88169"/>
                    <a:pt x="119301" y="85250"/>
                  </a:cubicBezTo>
                  <a:lnTo>
                    <a:pt x="119301" y="57766"/>
                  </a:lnTo>
                  <a:lnTo>
                    <a:pt x="134051" y="49253"/>
                  </a:lnTo>
                  <a:lnTo>
                    <a:pt x="134051" y="76251"/>
                  </a:lnTo>
                  <a:cubicBezTo>
                    <a:pt x="134051" y="78602"/>
                    <a:pt x="135997" y="80548"/>
                    <a:pt x="138347" y="80548"/>
                  </a:cubicBezTo>
                  <a:cubicBezTo>
                    <a:pt x="140697" y="80548"/>
                    <a:pt x="142642" y="78602"/>
                    <a:pt x="142642" y="76251"/>
                  </a:cubicBezTo>
                  <a:lnTo>
                    <a:pt x="142642" y="46334"/>
                  </a:lnTo>
                  <a:cubicBezTo>
                    <a:pt x="142724" y="41956"/>
                    <a:pt x="140373" y="37984"/>
                    <a:pt x="136726" y="35876"/>
                  </a:cubicBezTo>
                  <a:lnTo>
                    <a:pt x="136726" y="35876"/>
                  </a:lnTo>
                  <a:close/>
                  <a:moveTo>
                    <a:pt x="96527" y="61090"/>
                  </a:moveTo>
                  <a:lnTo>
                    <a:pt x="38011" y="27201"/>
                  </a:lnTo>
                  <a:lnTo>
                    <a:pt x="48061" y="21363"/>
                  </a:lnTo>
                  <a:lnTo>
                    <a:pt x="106577" y="55253"/>
                  </a:lnTo>
                  <a:cubicBezTo>
                    <a:pt x="102362" y="57685"/>
                    <a:pt x="104875" y="56226"/>
                    <a:pt x="96527" y="61090"/>
                  </a:cubicBezTo>
                  <a:lnTo>
                    <a:pt x="96527" y="61090"/>
                  </a:lnTo>
                  <a:close/>
                  <a:moveTo>
                    <a:pt x="65324" y="82007"/>
                  </a:moveTo>
                  <a:cubicBezTo>
                    <a:pt x="65891" y="82332"/>
                    <a:pt x="66701" y="82656"/>
                    <a:pt x="67107" y="82818"/>
                  </a:cubicBezTo>
                  <a:lnTo>
                    <a:pt x="67107" y="150678"/>
                  </a:lnTo>
                  <a:lnTo>
                    <a:pt x="10293" y="117843"/>
                  </a:lnTo>
                  <a:cubicBezTo>
                    <a:pt x="9239" y="117194"/>
                    <a:pt x="8510" y="116059"/>
                    <a:pt x="8510" y="114843"/>
                  </a:cubicBezTo>
                  <a:lnTo>
                    <a:pt x="8510" y="49172"/>
                  </a:lnTo>
                  <a:lnTo>
                    <a:pt x="65324" y="82007"/>
                  </a:lnTo>
                  <a:close/>
                  <a:moveTo>
                    <a:pt x="73104" y="74630"/>
                  </a:moveTo>
                  <a:cubicBezTo>
                    <a:pt x="72051" y="75278"/>
                    <a:pt x="70673" y="75278"/>
                    <a:pt x="69619" y="74630"/>
                  </a:cubicBezTo>
                  <a:lnTo>
                    <a:pt x="12805" y="41794"/>
                  </a:lnTo>
                  <a:lnTo>
                    <a:pt x="29582" y="32146"/>
                  </a:lnTo>
                  <a:lnTo>
                    <a:pt x="88098" y="66036"/>
                  </a:lnTo>
                  <a:lnTo>
                    <a:pt x="73104" y="74630"/>
                  </a:lnTo>
                  <a:close/>
                  <a:moveTo>
                    <a:pt x="110872" y="62630"/>
                  </a:moveTo>
                  <a:lnTo>
                    <a:pt x="110872" y="84926"/>
                  </a:lnTo>
                  <a:lnTo>
                    <a:pt x="100822" y="90764"/>
                  </a:lnTo>
                  <a:lnTo>
                    <a:pt x="100822" y="68468"/>
                  </a:lnTo>
                  <a:lnTo>
                    <a:pt x="110710" y="62793"/>
                  </a:lnTo>
                  <a:lnTo>
                    <a:pt x="110872" y="62630"/>
                  </a:lnTo>
                  <a:close/>
                  <a:moveTo>
                    <a:pt x="115086" y="50307"/>
                  </a:moveTo>
                  <a:lnTo>
                    <a:pt x="56571" y="16418"/>
                  </a:lnTo>
                  <a:lnTo>
                    <a:pt x="69538" y="8959"/>
                  </a:lnTo>
                  <a:cubicBezTo>
                    <a:pt x="70592" y="8310"/>
                    <a:pt x="71969" y="8310"/>
                    <a:pt x="73023" y="8959"/>
                  </a:cubicBezTo>
                  <a:lnTo>
                    <a:pt x="129837" y="41794"/>
                  </a:lnTo>
                  <a:lnTo>
                    <a:pt x="115086" y="5030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899" name="Google Shape;899;p48"/>
          <p:cNvGrpSpPr/>
          <p:nvPr/>
        </p:nvGrpSpPr>
        <p:grpSpPr>
          <a:xfrm>
            <a:off x="1728379" y="1522422"/>
            <a:ext cx="255009" cy="360138"/>
            <a:chOff x="3099823" y="2519289"/>
            <a:chExt cx="206669" cy="291870"/>
          </a:xfrm>
        </p:grpSpPr>
        <p:sp>
          <p:nvSpPr>
            <p:cNvPr id="900" name="Google Shape;900;p48"/>
            <p:cNvSpPr/>
            <p:nvPr/>
          </p:nvSpPr>
          <p:spPr>
            <a:xfrm>
              <a:off x="3099823" y="2519289"/>
              <a:ext cx="206669" cy="291870"/>
            </a:xfrm>
            <a:custGeom>
              <a:rect b="b" l="l" r="r" t="t"/>
              <a:pathLst>
                <a:path extrusionOk="0" h="291870" w="206669">
                  <a:moveTo>
                    <a:pt x="115168" y="0"/>
                  </a:moveTo>
                  <a:lnTo>
                    <a:pt x="91745" y="0"/>
                  </a:lnTo>
                  <a:cubicBezTo>
                    <a:pt x="81290" y="0"/>
                    <a:pt x="72699" y="8513"/>
                    <a:pt x="72699" y="19053"/>
                  </a:cubicBezTo>
                  <a:lnTo>
                    <a:pt x="72699" y="20593"/>
                  </a:lnTo>
                  <a:cubicBezTo>
                    <a:pt x="66540" y="20836"/>
                    <a:pt x="61515" y="25377"/>
                    <a:pt x="60461" y="31214"/>
                  </a:cubicBezTo>
                  <a:lnTo>
                    <a:pt x="17020" y="31214"/>
                  </a:lnTo>
                  <a:cubicBezTo>
                    <a:pt x="7618" y="31214"/>
                    <a:pt x="0" y="38835"/>
                    <a:pt x="0" y="48240"/>
                  </a:cubicBezTo>
                  <a:lnTo>
                    <a:pt x="0" y="274845"/>
                  </a:lnTo>
                  <a:cubicBezTo>
                    <a:pt x="0" y="284249"/>
                    <a:pt x="7618" y="291870"/>
                    <a:pt x="17020" y="291870"/>
                  </a:cubicBezTo>
                  <a:lnTo>
                    <a:pt x="189650" y="291870"/>
                  </a:lnTo>
                  <a:cubicBezTo>
                    <a:pt x="199051" y="291870"/>
                    <a:pt x="206670" y="284249"/>
                    <a:pt x="206670" y="274845"/>
                  </a:cubicBezTo>
                  <a:lnTo>
                    <a:pt x="206670" y="176501"/>
                  </a:lnTo>
                  <a:cubicBezTo>
                    <a:pt x="206670" y="174149"/>
                    <a:pt x="204725" y="172204"/>
                    <a:pt x="202374" y="172204"/>
                  </a:cubicBezTo>
                  <a:cubicBezTo>
                    <a:pt x="200024" y="172204"/>
                    <a:pt x="198079" y="174149"/>
                    <a:pt x="198079" y="176501"/>
                  </a:cubicBezTo>
                  <a:lnTo>
                    <a:pt x="198079" y="274845"/>
                  </a:lnTo>
                  <a:cubicBezTo>
                    <a:pt x="198079" y="279547"/>
                    <a:pt x="194269" y="283357"/>
                    <a:pt x="189569" y="283357"/>
                  </a:cubicBezTo>
                  <a:lnTo>
                    <a:pt x="16939" y="283357"/>
                  </a:lnTo>
                  <a:cubicBezTo>
                    <a:pt x="12238" y="283357"/>
                    <a:pt x="8429" y="279547"/>
                    <a:pt x="8429" y="274845"/>
                  </a:cubicBezTo>
                  <a:lnTo>
                    <a:pt x="8429" y="48240"/>
                  </a:lnTo>
                  <a:cubicBezTo>
                    <a:pt x="8429" y="43537"/>
                    <a:pt x="12238" y="39727"/>
                    <a:pt x="16939" y="39727"/>
                  </a:cubicBezTo>
                  <a:lnTo>
                    <a:pt x="60137" y="39727"/>
                  </a:lnTo>
                  <a:cubicBezTo>
                    <a:pt x="60461" y="46618"/>
                    <a:pt x="66134" y="51969"/>
                    <a:pt x="73023" y="51969"/>
                  </a:cubicBezTo>
                  <a:lnTo>
                    <a:pt x="79183" y="51969"/>
                  </a:lnTo>
                  <a:lnTo>
                    <a:pt x="79183" y="58212"/>
                  </a:lnTo>
                  <a:lnTo>
                    <a:pt x="29096" y="58212"/>
                  </a:lnTo>
                  <a:cubicBezTo>
                    <a:pt x="22369" y="58212"/>
                    <a:pt x="16939" y="63644"/>
                    <a:pt x="16939" y="70373"/>
                  </a:cubicBezTo>
                  <a:lnTo>
                    <a:pt x="16939" y="262602"/>
                  </a:lnTo>
                  <a:cubicBezTo>
                    <a:pt x="16939" y="269331"/>
                    <a:pt x="22369" y="274763"/>
                    <a:pt x="29096" y="274763"/>
                  </a:cubicBezTo>
                  <a:lnTo>
                    <a:pt x="93285" y="274763"/>
                  </a:lnTo>
                  <a:cubicBezTo>
                    <a:pt x="95635" y="274763"/>
                    <a:pt x="97581" y="272818"/>
                    <a:pt x="97581" y="270467"/>
                  </a:cubicBezTo>
                  <a:cubicBezTo>
                    <a:pt x="97581" y="268115"/>
                    <a:pt x="95635" y="266170"/>
                    <a:pt x="93285" y="266170"/>
                  </a:cubicBezTo>
                  <a:lnTo>
                    <a:pt x="29096" y="266170"/>
                  </a:lnTo>
                  <a:cubicBezTo>
                    <a:pt x="27151" y="266170"/>
                    <a:pt x="25530" y="264548"/>
                    <a:pt x="25530" y="262602"/>
                  </a:cubicBezTo>
                  <a:lnTo>
                    <a:pt x="25530" y="70373"/>
                  </a:lnTo>
                  <a:cubicBezTo>
                    <a:pt x="25530" y="68427"/>
                    <a:pt x="27151" y="66806"/>
                    <a:pt x="29096" y="66806"/>
                  </a:cubicBezTo>
                  <a:lnTo>
                    <a:pt x="79183" y="66806"/>
                  </a:lnTo>
                  <a:lnTo>
                    <a:pt x="79183" y="68265"/>
                  </a:lnTo>
                  <a:cubicBezTo>
                    <a:pt x="79183" y="76292"/>
                    <a:pt x="85667" y="82778"/>
                    <a:pt x="93690" y="82778"/>
                  </a:cubicBezTo>
                  <a:lnTo>
                    <a:pt x="112817" y="82778"/>
                  </a:lnTo>
                  <a:cubicBezTo>
                    <a:pt x="120841" y="82778"/>
                    <a:pt x="127325" y="76292"/>
                    <a:pt x="127325" y="68265"/>
                  </a:cubicBezTo>
                  <a:lnTo>
                    <a:pt x="127325" y="66806"/>
                  </a:lnTo>
                  <a:lnTo>
                    <a:pt x="177412" y="66806"/>
                  </a:lnTo>
                  <a:cubicBezTo>
                    <a:pt x="179357" y="66806"/>
                    <a:pt x="180978" y="68427"/>
                    <a:pt x="180978" y="70373"/>
                  </a:cubicBezTo>
                  <a:lnTo>
                    <a:pt x="180978" y="262602"/>
                  </a:lnTo>
                  <a:cubicBezTo>
                    <a:pt x="180978" y="264548"/>
                    <a:pt x="179357" y="266170"/>
                    <a:pt x="177412" y="266170"/>
                  </a:cubicBezTo>
                  <a:lnTo>
                    <a:pt x="113223" y="266170"/>
                  </a:lnTo>
                  <a:cubicBezTo>
                    <a:pt x="110872" y="266170"/>
                    <a:pt x="108927" y="268115"/>
                    <a:pt x="108927" y="270467"/>
                  </a:cubicBezTo>
                  <a:cubicBezTo>
                    <a:pt x="108927" y="272818"/>
                    <a:pt x="110872" y="274763"/>
                    <a:pt x="113223" y="274763"/>
                  </a:cubicBezTo>
                  <a:lnTo>
                    <a:pt x="177412" y="274763"/>
                  </a:lnTo>
                  <a:cubicBezTo>
                    <a:pt x="184139" y="274763"/>
                    <a:pt x="189569" y="269331"/>
                    <a:pt x="189569" y="262602"/>
                  </a:cubicBezTo>
                  <a:lnTo>
                    <a:pt x="189569" y="70373"/>
                  </a:lnTo>
                  <a:cubicBezTo>
                    <a:pt x="189569" y="63644"/>
                    <a:pt x="184139" y="58212"/>
                    <a:pt x="177412" y="58212"/>
                  </a:cubicBezTo>
                  <a:lnTo>
                    <a:pt x="127325" y="58212"/>
                  </a:lnTo>
                  <a:lnTo>
                    <a:pt x="127325" y="51969"/>
                  </a:lnTo>
                  <a:lnTo>
                    <a:pt x="133484" y="51969"/>
                  </a:lnTo>
                  <a:cubicBezTo>
                    <a:pt x="140292" y="51969"/>
                    <a:pt x="145966" y="46618"/>
                    <a:pt x="146371" y="39727"/>
                  </a:cubicBezTo>
                  <a:lnTo>
                    <a:pt x="189569" y="39727"/>
                  </a:lnTo>
                  <a:cubicBezTo>
                    <a:pt x="194269" y="39727"/>
                    <a:pt x="198079" y="43537"/>
                    <a:pt x="198079" y="48240"/>
                  </a:cubicBezTo>
                  <a:lnTo>
                    <a:pt x="198079" y="156556"/>
                  </a:lnTo>
                  <a:cubicBezTo>
                    <a:pt x="198079" y="158907"/>
                    <a:pt x="200024" y="160853"/>
                    <a:pt x="202374" y="160853"/>
                  </a:cubicBezTo>
                  <a:cubicBezTo>
                    <a:pt x="204725" y="160853"/>
                    <a:pt x="206670" y="158907"/>
                    <a:pt x="206670" y="156556"/>
                  </a:cubicBezTo>
                  <a:lnTo>
                    <a:pt x="206670" y="48240"/>
                  </a:lnTo>
                  <a:cubicBezTo>
                    <a:pt x="206670" y="38835"/>
                    <a:pt x="199051" y="31214"/>
                    <a:pt x="189650" y="31214"/>
                  </a:cubicBezTo>
                  <a:lnTo>
                    <a:pt x="146209" y="31214"/>
                  </a:lnTo>
                  <a:cubicBezTo>
                    <a:pt x="145155" y="25295"/>
                    <a:pt x="140130" y="20755"/>
                    <a:pt x="133971" y="20593"/>
                  </a:cubicBezTo>
                  <a:lnTo>
                    <a:pt x="133971" y="19053"/>
                  </a:lnTo>
                  <a:cubicBezTo>
                    <a:pt x="134133" y="8513"/>
                    <a:pt x="125623" y="0"/>
                    <a:pt x="115168" y="0"/>
                  </a:cubicBezTo>
                  <a:lnTo>
                    <a:pt x="115168" y="0"/>
                  </a:lnTo>
                  <a:close/>
                  <a:moveTo>
                    <a:pt x="118977" y="68265"/>
                  </a:moveTo>
                  <a:cubicBezTo>
                    <a:pt x="118977" y="71589"/>
                    <a:pt x="116302" y="74265"/>
                    <a:pt x="112979" y="74265"/>
                  </a:cubicBezTo>
                  <a:lnTo>
                    <a:pt x="93852" y="74265"/>
                  </a:lnTo>
                  <a:cubicBezTo>
                    <a:pt x="90530" y="74265"/>
                    <a:pt x="87855" y="71589"/>
                    <a:pt x="87855" y="68265"/>
                  </a:cubicBezTo>
                  <a:lnTo>
                    <a:pt x="87855" y="66806"/>
                  </a:lnTo>
                  <a:lnTo>
                    <a:pt x="118896" y="66806"/>
                  </a:lnTo>
                  <a:lnTo>
                    <a:pt x="118896" y="68265"/>
                  </a:lnTo>
                  <a:close/>
                  <a:moveTo>
                    <a:pt x="118977" y="58293"/>
                  </a:moveTo>
                  <a:lnTo>
                    <a:pt x="87936" y="58293"/>
                  </a:lnTo>
                  <a:lnTo>
                    <a:pt x="87936" y="52050"/>
                  </a:lnTo>
                  <a:lnTo>
                    <a:pt x="118977" y="52050"/>
                  </a:lnTo>
                  <a:lnTo>
                    <a:pt x="118977" y="58293"/>
                  </a:lnTo>
                  <a:close/>
                  <a:moveTo>
                    <a:pt x="138023" y="33403"/>
                  </a:moveTo>
                  <a:lnTo>
                    <a:pt x="138023" y="39159"/>
                  </a:lnTo>
                  <a:cubicBezTo>
                    <a:pt x="138023" y="41510"/>
                    <a:pt x="136078" y="43456"/>
                    <a:pt x="133727" y="43456"/>
                  </a:cubicBezTo>
                  <a:cubicBezTo>
                    <a:pt x="127325" y="43456"/>
                    <a:pt x="79507" y="43456"/>
                    <a:pt x="73185" y="43456"/>
                  </a:cubicBezTo>
                  <a:cubicBezTo>
                    <a:pt x="70835" y="43456"/>
                    <a:pt x="68890" y="41510"/>
                    <a:pt x="68890" y="39159"/>
                  </a:cubicBezTo>
                  <a:cubicBezTo>
                    <a:pt x="68890" y="37051"/>
                    <a:pt x="68890" y="35592"/>
                    <a:pt x="68890" y="33403"/>
                  </a:cubicBezTo>
                  <a:cubicBezTo>
                    <a:pt x="68890" y="31052"/>
                    <a:pt x="70835" y="29106"/>
                    <a:pt x="73185" y="29106"/>
                  </a:cubicBezTo>
                  <a:cubicBezTo>
                    <a:pt x="77643" y="29106"/>
                    <a:pt x="81290" y="25458"/>
                    <a:pt x="81290" y="20998"/>
                  </a:cubicBezTo>
                  <a:lnTo>
                    <a:pt x="81290" y="19053"/>
                  </a:lnTo>
                  <a:cubicBezTo>
                    <a:pt x="81290" y="13296"/>
                    <a:pt x="85991" y="8594"/>
                    <a:pt x="91745" y="8594"/>
                  </a:cubicBezTo>
                  <a:lnTo>
                    <a:pt x="115168" y="8594"/>
                  </a:lnTo>
                  <a:cubicBezTo>
                    <a:pt x="120922" y="8594"/>
                    <a:pt x="125623" y="13296"/>
                    <a:pt x="125623" y="19053"/>
                  </a:cubicBezTo>
                  <a:lnTo>
                    <a:pt x="125623" y="20998"/>
                  </a:lnTo>
                  <a:cubicBezTo>
                    <a:pt x="125623" y="25458"/>
                    <a:pt x="129270" y="29106"/>
                    <a:pt x="133727" y="29106"/>
                  </a:cubicBezTo>
                  <a:cubicBezTo>
                    <a:pt x="136078" y="29106"/>
                    <a:pt x="138023" y="30971"/>
                    <a:pt x="138023" y="33403"/>
                  </a:cubicBezTo>
                  <a:lnTo>
                    <a:pt x="138023" y="3340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01" name="Google Shape;901;p48"/>
            <p:cNvSpPr/>
            <p:nvPr/>
          </p:nvSpPr>
          <p:spPr>
            <a:xfrm>
              <a:off x="3190515" y="2543692"/>
              <a:ext cx="25448" cy="8594"/>
            </a:xfrm>
            <a:custGeom>
              <a:rect b="b" l="l" r="r" t="t"/>
              <a:pathLst>
                <a:path extrusionOk="0" h="8594" w="25448">
                  <a:moveTo>
                    <a:pt x="21153" y="0"/>
                  </a:moveTo>
                  <a:lnTo>
                    <a:pt x="4295" y="0"/>
                  </a:lnTo>
                  <a:cubicBezTo>
                    <a:pt x="1945" y="0"/>
                    <a:pt x="0" y="1946"/>
                    <a:pt x="0" y="4297"/>
                  </a:cubicBezTo>
                  <a:cubicBezTo>
                    <a:pt x="0" y="6648"/>
                    <a:pt x="1945" y="8594"/>
                    <a:pt x="4295" y="8594"/>
                  </a:cubicBezTo>
                  <a:lnTo>
                    <a:pt x="21153" y="8594"/>
                  </a:lnTo>
                  <a:cubicBezTo>
                    <a:pt x="23504" y="8594"/>
                    <a:pt x="25449" y="6648"/>
                    <a:pt x="25449" y="4297"/>
                  </a:cubicBezTo>
                  <a:cubicBezTo>
                    <a:pt x="25449" y="1865"/>
                    <a:pt x="23504" y="0"/>
                    <a:pt x="21153" y="0"/>
                  </a:cubicBezTo>
                  <a:lnTo>
                    <a:pt x="2115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02" name="Google Shape;902;p48"/>
            <p:cNvSpPr/>
            <p:nvPr/>
          </p:nvSpPr>
          <p:spPr>
            <a:xfrm>
              <a:off x="3241007" y="2693438"/>
              <a:ext cx="21558" cy="8593"/>
            </a:xfrm>
            <a:custGeom>
              <a:rect b="b" l="l" r="r" t="t"/>
              <a:pathLst>
                <a:path extrusionOk="0" h="8593" w="21558">
                  <a:moveTo>
                    <a:pt x="4295" y="8594"/>
                  </a:moveTo>
                  <a:lnTo>
                    <a:pt x="17263" y="8594"/>
                  </a:lnTo>
                  <a:cubicBezTo>
                    <a:pt x="19613" y="8594"/>
                    <a:pt x="21558" y="6648"/>
                    <a:pt x="21558" y="4297"/>
                  </a:cubicBezTo>
                  <a:cubicBezTo>
                    <a:pt x="21558" y="1946"/>
                    <a:pt x="19613" y="0"/>
                    <a:pt x="17263" y="0"/>
                  </a:cubicBezTo>
                  <a:lnTo>
                    <a:pt x="4295" y="0"/>
                  </a:lnTo>
                  <a:cubicBezTo>
                    <a:pt x="1945" y="0"/>
                    <a:pt x="0" y="1946"/>
                    <a:pt x="0" y="4297"/>
                  </a:cubicBezTo>
                  <a:cubicBezTo>
                    <a:pt x="0" y="6648"/>
                    <a:pt x="1945" y="8594"/>
                    <a:pt x="4295" y="8594"/>
                  </a:cubicBezTo>
                  <a:lnTo>
                    <a:pt x="4295"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03" name="Google Shape;903;p48"/>
            <p:cNvSpPr/>
            <p:nvPr/>
          </p:nvSpPr>
          <p:spPr>
            <a:xfrm>
              <a:off x="3241007" y="2714923"/>
              <a:ext cx="21558" cy="8593"/>
            </a:xfrm>
            <a:custGeom>
              <a:rect b="b" l="l" r="r" t="t"/>
              <a:pathLst>
                <a:path extrusionOk="0" h="8593" w="21558">
                  <a:moveTo>
                    <a:pt x="4295" y="8594"/>
                  </a:moveTo>
                  <a:lnTo>
                    <a:pt x="17263" y="8594"/>
                  </a:lnTo>
                  <a:cubicBezTo>
                    <a:pt x="19613" y="8594"/>
                    <a:pt x="21558" y="6648"/>
                    <a:pt x="21558" y="4297"/>
                  </a:cubicBezTo>
                  <a:cubicBezTo>
                    <a:pt x="21558" y="1946"/>
                    <a:pt x="19613" y="0"/>
                    <a:pt x="17263" y="0"/>
                  </a:cubicBezTo>
                  <a:lnTo>
                    <a:pt x="4295" y="0"/>
                  </a:lnTo>
                  <a:cubicBezTo>
                    <a:pt x="1945" y="0"/>
                    <a:pt x="0" y="1946"/>
                    <a:pt x="0" y="4297"/>
                  </a:cubicBezTo>
                  <a:cubicBezTo>
                    <a:pt x="0" y="6729"/>
                    <a:pt x="1945" y="8594"/>
                    <a:pt x="4295" y="8594"/>
                  </a:cubicBezTo>
                  <a:lnTo>
                    <a:pt x="4295"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04" name="Google Shape;904;p48"/>
            <p:cNvSpPr/>
            <p:nvPr/>
          </p:nvSpPr>
          <p:spPr>
            <a:xfrm>
              <a:off x="3241007" y="2736489"/>
              <a:ext cx="21558" cy="8594"/>
            </a:xfrm>
            <a:custGeom>
              <a:rect b="b" l="l" r="r" t="t"/>
              <a:pathLst>
                <a:path extrusionOk="0" h="8594" w="21558">
                  <a:moveTo>
                    <a:pt x="4295" y="8594"/>
                  </a:moveTo>
                  <a:lnTo>
                    <a:pt x="17263" y="8594"/>
                  </a:lnTo>
                  <a:cubicBezTo>
                    <a:pt x="19613" y="8594"/>
                    <a:pt x="21558" y="6648"/>
                    <a:pt x="21558" y="4297"/>
                  </a:cubicBezTo>
                  <a:cubicBezTo>
                    <a:pt x="21558" y="1946"/>
                    <a:pt x="19613" y="0"/>
                    <a:pt x="17263" y="0"/>
                  </a:cubicBezTo>
                  <a:lnTo>
                    <a:pt x="4295" y="0"/>
                  </a:lnTo>
                  <a:cubicBezTo>
                    <a:pt x="1945" y="0"/>
                    <a:pt x="0" y="1946"/>
                    <a:pt x="0" y="4297"/>
                  </a:cubicBezTo>
                  <a:cubicBezTo>
                    <a:pt x="0" y="6648"/>
                    <a:pt x="1945" y="8594"/>
                    <a:pt x="4295" y="8594"/>
                  </a:cubicBezTo>
                  <a:lnTo>
                    <a:pt x="4295"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05" name="Google Shape;905;p48"/>
            <p:cNvSpPr/>
            <p:nvPr/>
          </p:nvSpPr>
          <p:spPr>
            <a:xfrm>
              <a:off x="3241007" y="2758055"/>
              <a:ext cx="21558" cy="8593"/>
            </a:xfrm>
            <a:custGeom>
              <a:rect b="b" l="l" r="r" t="t"/>
              <a:pathLst>
                <a:path extrusionOk="0" h="8593" w="21558">
                  <a:moveTo>
                    <a:pt x="4295" y="8594"/>
                  </a:moveTo>
                  <a:lnTo>
                    <a:pt x="17263" y="8594"/>
                  </a:lnTo>
                  <a:cubicBezTo>
                    <a:pt x="19613" y="8594"/>
                    <a:pt x="21558" y="6648"/>
                    <a:pt x="21558" y="4297"/>
                  </a:cubicBezTo>
                  <a:cubicBezTo>
                    <a:pt x="21558" y="1946"/>
                    <a:pt x="19613" y="0"/>
                    <a:pt x="17263" y="0"/>
                  </a:cubicBezTo>
                  <a:lnTo>
                    <a:pt x="4295" y="0"/>
                  </a:lnTo>
                  <a:cubicBezTo>
                    <a:pt x="1945" y="0"/>
                    <a:pt x="0" y="1946"/>
                    <a:pt x="0" y="4297"/>
                  </a:cubicBezTo>
                  <a:cubicBezTo>
                    <a:pt x="0" y="6648"/>
                    <a:pt x="1945" y="8594"/>
                    <a:pt x="4295" y="8594"/>
                  </a:cubicBezTo>
                  <a:lnTo>
                    <a:pt x="4295" y="85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06" name="Google Shape;906;p48"/>
            <p:cNvSpPr/>
            <p:nvPr/>
          </p:nvSpPr>
          <p:spPr>
            <a:xfrm>
              <a:off x="3209966" y="2693438"/>
              <a:ext cx="21558" cy="8593"/>
            </a:xfrm>
            <a:custGeom>
              <a:rect b="b" l="l" r="r" t="t"/>
              <a:pathLst>
                <a:path extrusionOk="0" h="8593" w="21558">
                  <a:moveTo>
                    <a:pt x="17263" y="0"/>
                  </a:moveTo>
                  <a:lnTo>
                    <a:pt x="4295" y="0"/>
                  </a:lnTo>
                  <a:cubicBezTo>
                    <a:pt x="1945" y="0"/>
                    <a:pt x="0" y="1946"/>
                    <a:pt x="0" y="4297"/>
                  </a:cubicBezTo>
                  <a:cubicBezTo>
                    <a:pt x="0" y="6648"/>
                    <a:pt x="1945" y="8594"/>
                    <a:pt x="4295" y="8594"/>
                  </a:cubicBezTo>
                  <a:lnTo>
                    <a:pt x="17263" y="8594"/>
                  </a:lnTo>
                  <a:cubicBezTo>
                    <a:pt x="19613" y="8594"/>
                    <a:pt x="21558" y="6648"/>
                    <a:pt x="21558" y="4297"/>
                  </a:cubicBezTo>
                  <a:cubicBezTo>
                    <a:pt x="21477" y="1946"/>
                    <a:pt x="19613" y="0"/>
                    <a:pt x="17263" y="0"/>
                  </a:cubicBezTo>
                  <a:lnTo>
                    <a:pt x="1726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07" name="Google Shape;907;p48"/>
            <p:cNvSpPr/>
            <p:nvPr/>
          </p:nvSpPr>
          <p:spPr>
            <a:xfrm>
              <a:off x="3209966" y="2715004"/>
              <a:ext cx="21558" cy="8593"/>
            </a:xfrm>
            <a:custGeom>
              <a:rect b="b" l="l" r="r" t="t"/>
              <a:pathLst>
                <a:path extrusionOk="0" h="8593" w="21558">
                  <a:moveTo>
                    <a:pt x="17263" y="0"/>
                  </a:moveTo>
                  <a:lnTo>
                    <a:pt x="4295" y="0"/>
                  </a:lnTo>
                  <a:cubicBezTo>
                    <a:pt x="1945" y="0"/>
                    <a:pt x="0" y="1946"/>
                    <a:pt x="0" y="4297"/>
                  </a:cubicBezTo>
                  <a:cubicBezTo>
                    <a:pt x="0" y="6648"/>
                    <a:pt x="1945" y="8594"/>
                    <a:pt x="4295" y="8594"/>
                  </a:cubicBezTo>
                  <a:lnTo>
                    <a:pt x="17263" y="8594"/>
                  </a:lnTo>
                  <a:cubicBezTo>
                    <a:pt x="19613" y="8594"/>
                    <a:pt x="21558" y="6648"/>
                    <a:pt x="21558" y="4297"/>
                  </a:cubicBezTo>
                  <a:cubicBezTo>
                    <a:pt x="21477" y="1865"/>
                    <a:pt x="19613" y="0"/>
                    <a:pt x="17263" y="0"/>
                  </a:cubicBezTo>
                  <a:lnTo>
                    <a:pt x="1726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08" name="Google Shape;908;p48"/>
            <p:cNvSpPr/>
            <p:nvPr/>
          </p:nvSpPr>
          <p:spPr>
            <a:xfrm>
              <a:off x="3209966" y="2736570"/>
              <a:ext cx="21558" cy="8593"/>
            </a:xfrm>
            <a:custGeom>
              <a:rect b="b" l="l" r="r" t="t"/>
              <a:pathLst>
                <a:path extrusionOk="0" h="8593" w="21558">
                  <a:moveTo>
                    <a:pt x="17263" y="0"/>
                  </a:moveTo>
                  <a:lnTo>
                    <a:pt x="4295" y="0"/>
                  </a:lnTo>
                  <a:cubicBezTo>
                    <a:pt x="1945" y="0"/>
                    <a:pt x="0" y="1946"/>
                    <a:pt x="0" y="4297"/>
                  </a:cubicBezTo>
                  <a:cubicBezTo>
                    <a:pt x="0" y="6648"/>
                    <a:pt x="1945" y="8594"/>
                    <a:pt x="4295" y="8594"/>
                  </a:cubicBezTo>
                  <a:lnTo>
                    <a:pt x="17263" y="8594"/>
                  </a:lnTo>
                  <a:cubicBezTo>
                    <a:pt x="19613" y="8594"/>
                    <a:pt x="21558" y="6648"/>
                    <a:pt x="21558" y="4297"/>
                  </a:cubicBezTo>
                  <a:cubicBezTo>
                    <a:pt x="21477" y="1865"/>
                    <a:pt x="19613" y="0"/>
                    <a:pt x="17263" y="0"/>
                  </a:cubicBezTo>
                  <a:lnTo>
                    <a:pt x="1726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09" name="Google Shape;909;p48"/>
            <p:cNvSpPr/>
            <p:nvPr/>
          </p:nvSpPr>
          <p:spPr>
            <a:xfrm>
              <a:off x="3209966" y="2758055"/>
              <a:ext cx="21558" cy="8593"/>
            </a:xfrm>
            <a:custGeom>
              <a:rect b="b" l="l" r="r" t="t"/>
              <a:pathLst>
                <a:path extrusionOk="0" h="8593" w="21558">
                  <a:moveTo>
                    <a:pt x="17263" y="0"/>
                  </a:moveTo>
                  <a:lnTo>
                    <a:pt x="4295" y="0"/>
                  </a:lnTo>
                  <a:cubicBezTo>
                    <a:pt x="1945" y="0"/>
                    <a:pt x="0" y="1946"/>
                    <a:pt x="0" y="4297"/>
                  </a:cubicBezTo>
                  <a:cubicBezTo>
                    <a:pt x="0" y="6648"/>
                    <a:pt x="1945" y="8594"/>
                    <a:pt x="4295" y="8594"/>
                  </a:cubicBezTo>
                  <a:lnTo>
                    <a:pt x="17263" y="8594"/>
                  </a:lnTo>
                  <a:cubicBezTo>
                    <a:pt x="19613" y="8594"/>
                    <a:pt x="21558" y="6648"/>
                    <a:pt x="21558" y="4297"/>
                  </a:cubicBezTo>
                  <a:cubicBezTo>
                    <a:pt x="21477" y="1946"/>
                    <a:pt x="19613" y="0"/>
                    <a:pt x="17263" y="0"/>
                  </a:cubicBezTo>
                  <a:lnTo>
                    <a:pt x="1726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10" name="Google Shape;910;p48"/>
            <p:cNvSpPr/>
            <p:nvPr/>
          </p:nvSpPr>
          <p:spPr>
            <a:xfrm>
              <a:off x="3144156" y="2693438"/>
              <a:ext cx="55030" cy="8593"/>
            </a:xfrm>
            <a:custGeom>
              <a:rect b="b" l="l" r="r" t="t"/>
              <a:pathLst>
                <a:path extrusionOk="0" h="8593" w="55030">
                  <a:moveTo>
                    <a:pt x="50735" y="0"/>
                  </a:moveTo>
                  <a:lnTo>
                    <a:pt x="4295" y="0"/>
                  </a:lnTo>
                  <a:cubicBezTo>
                    <a:pt x="1945" y="0"/>
                    <a:pt x="0" y="1946"/>
                    <a:pt x="0" y="4297"/>
                  </a:cubicBezTo>
                  <a:cubicBezTo>
                    <a:pt x="0" y="6648"/>
                    <a:pt x="1945" y="8594"/>
                    <a:pt x="4295" y="8594"/>
                  </a:cubicBezTo>
                  <a:lnTo>
                    <a:pt x="50735" y="8594"/>
                  </a:lnTo>
                  <a:cubicBezTo>
                    <a:pt x="53086" y="8594"/>
                    <a:pt x="55031" y="6648"/>
                    <a:pt x="55031" y="4297"/>
                  </a:cubicBezTo>
                  <a:cubicBezTo>
                    <a:pt x="55031" y="1946"/>
                    <a:pt x="53086" y="0"/>
                    <a:pt x="50735" y="0"/>
                  </a:cubicBezTo>
                  <a:lnTo>
                    <a:pt x="5073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11" name="Google Shape;911;p48"/>
            <p:cNvSpPr/>
            <p:nvPr/>
          </p:nvSpPr>
          <p:spPr>
            <a:xfrm>
              <a:off x="3144156" y="2715004"/>
              <a:ext cx="55030" cy="8593"/>
            </a:xfrm>
            <a:custGeom>
              <a:rect b="b" l="l" r="r" t="t"/>
              <a:pathLst>
                <a:path extrusionOk="0" h="8593" w="55030">
                  <a:moveTo>
                    <a:pt x="50735" y="0"/>
                  </a:moveTo>
                  <a:lnTo>
                    <a:pt x="4295" y="0"/>
                  </a:lnTo>
                  <a:cubicBezTo>
                    <a:pt x="1945" y="0"/>
                    <a:pt x="0" y="1946"/>
                    <a:pt x="0" y="4297"/>
                  </a:cubicBezTo>
                  <a:cubicBezTo>
                    <a:pt x="0" y="6648"/>
                    <a:pt x="1945" y="8594"/>
                    <a:pt x="4295" y="8594"/>
                  </a:cubicBezTo>
                  <a:lnTo>
                    <a:pt x="50735" y="8594"/>
                  </a:lnTo>
                  <a:cubicBezTo>
                    <a:pt x="53086" y="8594"/>
                    <a:pt x="55031" y="6648"/>
                    <a:pt x="55031" y="4297"/>
                  </a:cubicBezTo>
                  <a:cubicBezTo>
                    <a:pt x="55031" y="1865"/>
                    <a:pt x="53086" y="0"/>
                    <a:pt x="50735" y="0"/>
                  </a:cubicBezTo>
                  <a:lnTo>
                    <a:pt x="5073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12" name="Google Shape;912;p48"/>
            <p:cNvSpPr/>
            <p:nvPr/>
          </p:nvSpPr>
          <p:spPr>
            <a:xfrm>
              <a:off x="3144156" y="2736570"/>
              <a:ext cx="55030" cy="8593"/>
            </a:xfrm>
            <a:custGeom>
              <a:rect b="b" l="l" r="r" t="t"/>
              <a:pathLst>
                <a:path extrusionOk="0" h="8593" w="55030">
                  <a:moveTo>
                    <a:pt x="50735" y="0"/>
                  </a:moveTo>
                  <a:lnTo>
                    <a:pt x="4295" y="0"/>
                  </a:lnTo>
                  <a:cubicBezTo>
                    <a:pt x="1945" y="0"/>
                    <a:pt x="0" y="1946"/>
                    <a:pt x="0" y="4297"/>
                  </a:cubicBezTo>
                  <a:cubicBezTo>
                    <a:pt x="0" y="6648"/>
                    <a:pt x="1945" y="8594"/>
                    <a:pt x="4295" y="8594"/>
                  </a:cubicBezTo>
                  <a:lnTo>
                    <a:pt x="50735" y="8594"/>
                  </a:lnTo>
                  <a:cubicBezTo>
                    <a:pt x="53086" y="8594"/>
                    <a:pt x="55031" y="6648"/>
                    <a:pt x="55031" y="4297"/>
                  </a:cubicBezTo>
                  <a:cubicBezTo>
                    <a:pt x="55031" y="1865"/>
                    <a:pt x="53086" y="0"/>
                    <a:pt x="50735" y="0"/>
                  </a:cubicBezTo>
                  <a:lnTo>
                    <a:pt x="5073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13" name="Google Shape;913;p48"/>
            <p:cNvSpPr/>
            <p:nvPr/>
          </p:nvSpPr>
          <p:spPr>
            <a:xfrm>
              <a:off x="3144156" y="2758055"/>
              <a:ext cx="55030" cy="8593"/>
            </a:xfrm>
            <a:custGeom>
              <a:rect b="b" l="l" r="r" t="t"/>
              <a:pathLst>
                <a:path extrusionOk="0" h="8593" w="55030">
                  <a:moveTo>
                    <a:pt x="50735" y="0"/>
                  </a:moveTo>
                  <a:lnTo>
                    <a:pt x="4295" y="0"/>
                  </a:lnTo>
                  <a:cubicBezTo>
                    <a:pt x="1945" y="0"/>
                    <a:pt x="0" y="1946"/>
                    <a:pt x="0" y="4297"/>
                  </a:cubicBezTo>
                  <a:cubicBezTo>
                    <a:pt x="0" y="6648"/>
                    <a:pt x="1945" y="8594"/>
                    <a:pt x="4295" y="8594"/>
                  </a:cubicBezTo>
                  <a:lnTo>
                    <a:pt x="50735" y="8594"/>
                  </a:lnTo>
                  <a:cubicBezTo>
                    <a:pt x="53086" y="8594"/>
                    <a:pt x="55031" y="6648"/>
                    <a:pt x="55031" y="4297"/>
                  </a:cubicBezTo>
                  <a:cubicBezTo>
                    <a:pt x="55031" y="1946"/>
                    <a:pt x="53086" y="0"/>
                    <a:pt x="50735" y="0"/>
                  </a:cubicBezTo>
                  <a:lnTo>
                    <a:pt x="5073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14" name="Google Shape;914;p48"/>
            <p:cNvSpPr/>
            <p:nvPr/>
          </p:nvSpPr>
          <p:spPr>
            <a:xfrm>
              <a:off x="3166444" y="2636361"/>
              <a:ext cx="73671" cy="44266"/>
            </a:xfrm>
            <a:custGeom>
              <a:rect b="b" l="l" r="r" t="t"/>
              <a:pathLst>
                <a:path extrusionOk="0" h="44266" w="73671">
                  <a:moveTo>
                    <a:pt x="73672" y="17674"/>
                  </a:moveTo>
                  <a:lnTo>
                    <a:pt x="73672" y="11350"/>
                  </a:lnTo>
                  <a:cubicBezTo>
                    <a:pt x="73672" y="5108"/>
                    <a:pt x="68566" y="0"/>
                    <a:pt x="62325" y="0"/>
                  </a:cubicBezTo>
                  <a:lnTo>
                    <a:pt x="11347" y="0"/>
                  </a:lnTo>
                  <a:cubicBezTo>
                    <a:pt x="5106" y="0"/>
                    <a:pt x="0" y="5108"/>
                    <a:pt x="0" y="11350"/>
                  </a:cubicBezTo>
                  <a:lnTo>
                    <a:pt x="0" y="17674"/>
                  </a:lnTo>
                  <a:cubicBezTo>
                    <a:pt x="0" y="32349"/>
                    <a:pt x="11914" y="44267"/>
                    <a:pt x="26583" y="44267"/>
                  </a:cubicBezTo>
                  <a:lnTo>
                    <a:pt x="47088" y="44267"/>
                  </a:lnTo>
                  <a:cubicBezTo>
                    <a:pt x="61758" y="44267"/>
                    <a:pt x="73672" y="32349"/>
                    <a:pt x="73672" y="17674"/>
                  </a:cubicBezTo>
                  <a:lnTo>
                    <a:pt x="73672" y="17674"/>
                  </a:lnTo>
                  <a:close/>
                  <a:moveTo>
                    <a:pt x="8510" y="17674"/>
                  </a:moveTo>
                  <a:lnTo>
                    <a:pt x="8510" y="11350"/>
                  </a:lnTo>
                  <a:cubicBezTo>
                    <a:pt x="8510" y="9810"/>
                    <a:pt x="9807" y="8513"/>
                    <a:pt x="11347" y="8513"/>
                  </a:cubicBezTo>
                  <a:lnTo>
                    <a:pt x="62325" y="8513"/>
                  </a:lnTo>
                  <a:cubicBezTo>
                    <a:pt x="63865" y="8513"/>
                    <a:pt x="65162" y="9810"/>
                    <a:pt x="65162" y="11350"/>
                  </a:cubicBezTo>
                  <a:lnTo>
                    <a:pt x="65162" y="17674"/>
                  </a:lnTo>
                  <a:cubicBezTo>
                    <a:pt x="65162" y="27647"/>
                    <a:pt x="57057" y="35754"/>
                    <a:pt x="47088" y="35754"/>
                  </a:cubicBezTo>
                  <a:lnTo>
                    <a:pt x="26583" y="35754"/>
                  </a:lnTo>
                  <a:cubicBezTo>
                    <a:pt x="16615" y="35754"/>
                    <a:pt x="8510" y="27647"/>
                    <a:pt x="8510" y="17674"/>
                  </a:cubicBezTo>
                  <a:lnTo>
                    <a:pt x="8510" y="1767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15" name="Google Shape;915;p48"/>
            <p:cNvSpPr/>
            <p:nvPr/>
          </p:nvSpPr>
          <p:spPr>
            <a:xfrm>
              <a:off x="3181518" y="2614147"/>
              <a:ext cx="8590" cy="13296"/>
            </a:xfrm>
            <a:custGeom>
              <a:rect b="b" l="l" r="r" t="t"/>
              <a:pathLst>
                <a:path extrusionOk="0" h="13296" w="8590">
                  <a:moveTo>
                    <a:pt x="8591" y="8999"/>
                  </a:moveTo>
                  <a:lnTo>
                    <a:pt x="8591" y="4297"/>
                  </a:lnTo>
                  <a:cubicBezTo>
                    <a:pt x="8591" y="1946"/>
                    <a:pt x="6646" y="0"/>
                    <a:pt x="4295" y="0"/>
                  </a:cubicBezTo>
                  <a:cubicBezTo>
                    <a:pt x="1945" y="0"/>
                    <a:pt x="0" y="1946"/>
                    <a:pt x="0" y="4297"/>
                  </a:cubicBezTo>
                  <a:lnTo>
                    <a:pt x="0" y="8999"/>
                  </a:lnTo>
                  <a:cubicBezTo>
                    <a:pt x="0" y="11351"/>
                    <a:pt x="1945" y="13296"/>
                    <a:pt x="4295" y="13296"/>
                  </a:cubicBezTo>
                  <a:cubicBezTo>
                    <a:pt x="6646" y="13296"/>
                    <a:pt x="8591" y="11351"/>
                    <a:pt x="8591" y="8999"/>
                  </a:cubicBezTo>
                  <a:lnTo>
                    <a:pt x="8591" y="899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16" name="Google Shape;916;p48"/>
            <p:cNvSpPr/>
            <p:nvPr/>
          </p:nvSpPr>
          <p:spPr>
            <a:xfrm>
              <a:off x="3198944" y="2614147"/>
              <a:ext cx="8590" cy="13296"/>
            </a:xfrm>
            <a:custGeom>
              <a:rect b="b" l="l" r="r" t="t"/>
              <a:pathLst>
                <a:path extrusionOk="0" h="13296" w="8590">
                  <a:moveTo>
                    <a:pt x="8591" y="8999"/>
                  </a:moveTo>
                  <a:lnTo>
                    <a:pt x="8591" y="4297"/>
                  </a:lnTo>
                  <a:cubicBezTo>
                    <a:pt x="8591" y="1946"/>
                    <a:pt x="6646" y="0"/>
                    <a:pt x="4295" y="0"/>
                  </a:cubicBezTo>
                  <a:cubicBezTo>
                    <a:pt x="1945" y="0"/>
                    <a:pt x="0" y="1946"/>
                    <a:pt x="0" y="4297"/>
                  </a:cubicBezTo>
                  <a:lnTo>
                    <a:pt x="0" y="8999"/>
                  </a:lnTo>
                  <a:cubicBezTo>
                    <a:pt x="0" y="11351"/>
                    <a:pt x="1945" y="13296"/>
                    <a:pt x="4295" y="13296"/>
                  </a:cubicBezTo>
                  <a:cubicBezTo>
                    <a:pt x="6646" y="13296"/>
                    <a:pt x="8591" y="11351"/>
                    <a:pt x="8591" y="8999"/>
                  </a:cubicBezTo>
                  <a:lnTo>
                    <a:pt x="8591" y="899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917" name="Google Shape;917;p48"/>
            <p:cNvSpPr/>
            <p:nvPr/>
          </p:nvSpPr>
          <p:spPr>
            <a:xfrm>
              <a:off x="3216288" y="2614147"/>
              <a:ext cx="8590" cy="13296"/>
            </a:xfrm>
            <a:custGeom>
              <a:rect b="b" l="l" r="r" t="t"/>
              <a:pathLst>
                <a:path extrusionOk="0" h="13296" w="8590">
                  <a:moveTo>
                    <a:pt x="8591" y="8999"/>
                  </a:moveTo>
                  <a:lnTo>
                    <a:pt x="8591" y="4297"/>
                  </a:lnTo>
                  <a:cubicBezTo>
                    <a:pt x="8591" y="1946"/>
                    <a:pt x="6646" y="0"/>
                    <a:pt x="4295" y="0"/>
                  </a:cubicBezTo>
                  <a:cubicBezTo>
                    <a:pt x="1945" y="0"/>
                    <a:pt x="0" y="1946"/>
                    <a:pt x="0" y="4297"/>
                  </a:cubicBezTo>
                  <a:lnTo>
                    <a:pt x="0" y="8999"/>
                  </a:lnTo>
                  <a:cubicBezTo>
                    <a:pt x="0" y="11351"/>
                    <a:pt x="1945" y="13296"/>
                    <a:pt x="4295" y="13296"/>
                  </a:cubicBezTo>
                  <a:cubicBezTo>
                    <a:pt x="6646" y="13296"/>
                    <a:pt x="8591" y="11351"/>
                    <a:pt x="8591" y="8999"/>
                  </a:cubicBezTo>
                  <a:lnTo>
                    <a:pt x="8591" y="899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 name="Shape 921"/>
        <p:cNvGrpSpPr/>
        <p:nvPr/>
      </p:nvGrpSpPr>
      <p:grpSpPr>
        <a:xfrm>
          <a:off x="0" y="0"/>
          <a:ext cx="0" cy="0"/>
          <a:chOff x="0" y="0"/>
          <a:chExt cx="0" cy="0"/>
        </a:xfrm>
      </p:grpSpPr>
      <p:sp>
        <p:nvSpPr>
          <p:cNvPr id="922" name="Google Shape;922;p4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923" name="Google Shape;923;p49"/>
          <p:cNvSpPr txBox="1"/>
          <p:nvPr>
            <p:ph idx="1" type="body"/>
          </p:nvPr>
        </p:nvSpPr>
        <p:spPr>
          <a:xfrm>
            <a:off x="713225" y="1152475"/>
            <a:ext cx="7717500" cy="7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304800" lvl="0" marL="457200" rtl="0" algn="l">
              <a:spcBef>
                <a:spcPts val="0"/>
              </a:spcBef>
              <a:spcAft>
                <a:spcPts val="0"/>
              </a:spcAft>
              <a:buSzPts val="1200"/>
              <a:buChar char="●"/>
            </a:pPr>
            <a:r>
              <a:rPr lang="en" u="sng">
                <a:hlinkClick r:id="rId3"/>
              </a:rPr>
              <a:t>Background with 5g isometric technology</a:t>
            </a:r>
            <a:endParaRPr/>
          </a:p>
          <a:p>
            <a:pPr indent="-304800" lvl="0" marL="457200" rtl="0" algn="l">
              <a:spcBef>
                <a:spcPts val="0"/>
              </a:spcBef>
              <a:spcAft>
                <a:spcPts val="0"/>
              </a:spcAft>
              <a:buSzPts val="1200"/>
              <a:buChar char="●"/>
            </a:pPr>
            <a:r>
              <a:rPr lang="en" u="sng">
                <a:hlinkClick r:id="rId4"/>
              </a:rPr>
              <a:t>Background with 5g isometric concept</a:t>
            </a:r>
            <a:endParaRPr/>
          </a:p>
          <a:p>
            <a:pPr indent="0" lvl="0" marL="0" rtl="0" algn="l">
              <a:spcBef>
                <a:spcPts val="0"/>
              </a:spcBef>
              <a:spcAft>
                <a:spcPts val="0"/>
              </a:spcAft>
              <a:buNone/>
            </a:pPr>
            <a:r>
              <a:t/>
            </a:r>
            <a:endParaRPr/>
          </a:p>
        </p:txBody>
      </p:sp>
      <p:pic>
        <p:nvPicPr>
          <p:cNvPr id="924" name="Google Shape;924;p49"/>
          <p:cNvPicPr preferRelativeResize="0"/>
          <p:nvPr/>
        </p:nvPicPr>
        <p:blipFill>
          <a:blip r:embed="rId5">
            <a:alphaModFix/>
          </a:blip>
          <a:stretch>
            <a:fillRect/>
          </a:stretch>
        </p:blipFill>
        <p:spPr>
          <a:xfrm>
            <a:off x="1753375" y="2377450"/>
            <a:ext cx="2795817" cy="2226551"/>
          </a:xfrm>
          <a:prstGeom prst="rect">
            <a:avLst/>
          </a:prstGeom>
          <a:noFill/>
          <a:ln>
            <a:noFill/>
          </a:ln>
        </p:spPr>
      </p:pic>
      <p:pic>
        <p:nvPicPr>
          <p:cNvPr id="925" name="Google Shape;925;p49"/>
          <p:cNvPicPr preferRelativeResize="0"/>
          <p:nvPr/>
        </p:nvPicPr>
        <p:blipFill>
          <a:blip r:embed="rId6">
            <a:alphaModFix/>
          </a:blip>
          <a:stretch>
            <a:fillRect/>
          </a:stretch>
        </p:blipFill>
        <p:spPr>
          <a:xfrm>
            <a:off x="5393467" y="2377450"/>
            <a:ext cx="1997158" cy="222654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 name="Shape 929"/>
        <p:cNvGrpSpPr/>
        <p:nvPr/>
      </p:nvGrpSpPr>
      <p:grpSpPr>
        <a:xfrm>
          <a:off x="0" y="0"/>
          <a:ext cx="0" cy="0"/>
          <a:chOff x="0" y="0"/>
          <a:chExt cx="0" cy="0"/>
        </a:xfrm>
      </p:grpSpPr>
      <p:sp>
        <p:nvSpPr>
          <p:cNvPr id="930" name="Google Shape;930;p5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31" name="Google Shape;931;p50"/>
          <p:cNvSpPr txBox="1"/>
          <p:nvPr>
            <p:ph idx="1" type="body"/>
          </p:nvPr>
        </p:nvSpPr>
        <p:spPr>
          <a:xfrm>
            <a:off x="713225" y="1152475"/>
            <a:ext cx="3708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0"/>
              </a:spcBef>
              <a:spcAft>
                <a:spcPts val="0"/>
              </a:spcAft>
              <a:buNone/>
            </a:pPr>
            <a:r>
              <a:rPr b="1" lang="en"/>
              <a:t>Photos</a:t>
            </a:r>
            <a:endParaRPr b="1"/>
          </a:p>
          <a:p>
            <a:pPr indent="-317500" lvl="0" marL="457200" rtl="0" algn="l">
              <a:spcBef>
                <a:spcPts val="1000"/>
              </a:spcBef>
              <a:spcAft>
                <a:spcPts val="0"/>
              </a:spcAft>
              <a:buClr>
                <a:schemeClr val="dk1"/>
              </a:buClr>
              <a:buSzPts val="1400"/>
              <a:buFont typeface="Barlow"/>
              <a:buChar char="●"/>
            </a:pPr>
            <a:r>
              <a:rPr lang="en" u="sng">
                <a:hlinkClick r:id="rId3"/>
              </a:rPr>
              <a:t>Man using a tablet to work and connect with others</a:t>
            </a:r>
            <a:endParaRPr/>
          </a:p>
          <a:p>
            <a:pPr indent="-317500" lvl="0" marL="457200" rtl="0" algn="l">
              <a:spcBef>
                <a:spcPts val="0"/>
              </a:spcBef>
              <a:spcAft>
                <a:spcPts val="0"/>
              </a:spcAft>
              <a:buClr>
                <a:schemeClr val="dk1"/>
              </a:buClr>
              <a:buSzPts val="1400"/>
              <a:buFont typeface="Barlow"/>
              <a:buChar char="●"/>
            </a:pPr>
            <a:r>
              <a:rPr lang="en" u="sng">
                <a:hlinkClick r:id="rId4"/>
              </a:rPr>
              <a:t>Person working html on computer</a:t>
            </a:r>
            <a:endParaRPr/>
          </a:p>
          <a:p>
            <a:pPr indent="-317500" lvl="0" marL="457200" rtl="0" algn="l">
              <a:spcBef>
                <a:spcPts val="0"/>
              </a:spcBef>
              <a:spcAft>
                <a:spcPts val="0"/>
              </a:spcAft>
              <a:buClr>
                <a:schemeClr val="dk1"/>
              </a:buClr>
              <a:buSzPts val="1400"/>
              <a:buFont typeface="Barlow"/>
              <a:buChar char="●"/>
            </a:pPr>
            <a:r>
              <a:rPr lang="en" u="sng">
                <a:hlinkClick r:id="rId5"/>
              </a:rPr>
              <a:t>Woman using a tablet to work and connect with others</a:t>
            </a:r>
            <a:endParaRPr/>
          </a:p>
          <a:p>
            <a:pPr indent="-317500" lvl="0" marL="457200" rtl="0" algn="l">
              <a:spcBef>
                <a:spcPts val="0"/>
              </a:spcBef>
              <a:spcAft>
                <a:spcPts val="0"/>
              </a:spcAft>
              <a:buClr>
                <a:schemeClr val="dk1"/>
              </a:buClr>
              <a:buSzPts val="1400"/>
              <a:buFont typeface="Barlow"/>
              <a:buChar char="●"/>
            </a:pPr>
            <a:r>
              <a:rPr lang="en" u="sng">
                <a:hlinkClick r:id="rId6"/>
              </a:rPr>
              <a:t>Man using a tablet to work and connect with others</a:t>
            </a:r>
            <a:endParaRPr/>
          </a:p>
          <a:p>
            <a:pPr indent="-317500" lvl="0" marL="457200" rtl="0" algn="l">
              <a:spcBef>
                <a:spcPts val="0"/>
              </a:spcBef>
              <a:spcAft>
                <a:spcPts val="0"/>
              </a:spcAft>
              <a:buClr>
                <a:schemeClr val="dk1"/>
              </a:buClr>
              <a:buSzPts val="1400"/>
              <a:buFont typeface="Barlow"/>
              <a:buChar char="●"/>
            </a:pPr>
            <a:r>
              <a:rPr lang="en" u="sng">
                <a:hlinkClick r:id="rId7"/>
              </a:rPr>
              <a:t>Rpa concept with blurry hand touching screen</a:t>
            </a:r>
            <a:endParaRPr/>
          </a:p>
          <a:p>
            <a:pPr indent="0" lvl="0" marL="457200" rtl="0" algn="l">
              <a:spcBef>
                <a:spcPts val="1000"/>
              </a:spcBef>
              <a:spcAft>
                <a:spcPts val="1000"/>
              </a:spcAft>
              <a:buNone/>
            </a:pPr>
            <a:r>
              <a:t/>
            </a:r>
            <a:endParaRPr/>
          </a:p>
        </p:txBody>
      </p:sp>
      <p:sp>
        <p:nvSpPr>
          <p:cNvPr id="932" name="Google Shape;932;p50"/>
          <p:cNvSpPr txBox="1"/>
          <p:nvPr>
            <p:ph idx="2" type="body"/>
          </p:nvPr>
        </p:nvSpPr>
        <p:spPr>
          <a:xfrm>
            <a:off x="4721825" y="1152475"/>
            <a:ext cx="3708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Vectors</a:t>
            </a:r>
            <a:endParaRPr b="1"/>
          </a:p>
          <a:p>
            <a:pPr indent="-317500" lvl="0" marL="457200" rtl="0" algn="l">
              <a:spcBef>
                <a:spcPts val="1000"/>
              </a:spcBef>
              <a:spcAft>
                <a:spcPts val="0"/>
              </a:spcAft>
              <a:buClr>
                <a:schemeClr val="dk1"/>
              </a:buClr>
              <a:buSzPts val="1400"/>
              <a:buFont typeface="Barlow"/>
              <a:buChar char="●"/>
            </a:pPr>
            <a:r>
              <a:rPr lang="en" u="sng">
                <a:hlinkClick r:id="rId8"/>
              </a:rPr>
              <a:t>Isometric 5g internet set with isolated compositions of icons pictograms and images of electronic gadgets with people vector illustration</a:t>
            </a:r>
            <a:endParaRPr/>
          </a:p>
          <a:p>
            <a:pPr indent="0" lvl="0" marL="0" rtl="0" algn="l">
              <a:spcBef>
                <a:spcPts val="1000"/>
              </a:spcBef>
              <a:spcAft>
                <a:spcPts val="0"/>
              </a:spcAft>
              <a:buNone/>
            </a:pPr>
            <a:r>
              <a:rPr b="1" lang="en"/>
              <a:t>Icons</a:t>
            </a:r>
            <a:endParaRPr b="1"/>
          </a:p>
          <a:p>
            <a:pPr indent="-317500" lvl="0" marL="457200" rtl="0" algn="l">
              <a:lnSpc>
                <a:spcPct val="125000"/>
              </a:lnSpc>
              <a:spcBef>
                <a:spcPts val="1000"/>
              </a:spcBef>
              <a:spcAft>
                <a:spcPts val="0"/>
              </a:spcAft>
              <a:buClr>
                <a:schemeClr val="dk1"/>
              </a:buClr>
              <a:buSzPts val="1400"/>
              <a:buChar char="●"/>
            </a:pPr>
            <a:r>
              <a:rPr lang="en" u="sng">
                <a:hlinkClick r:id="rId9"/>
              </a:rPr>
              <a:t>Miscellany business lineal icon pack</a:t>
            </a:r>
            <a:endParaRPr/>
          </a:p>
          <a:p>
            <a:pPr indent="0" lvl="0" marL="457200" rtl="0" algn="l">
              <a:spcBef>
                <a:spcPts val="0"/>
              </a:spcBef>
              <a:spcAft>
                <a:spcPts val="10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6" name="Shape 936"/>
        <p:cNvGrpSpPr/>
        <p:nvPr/>
      </p:nvGrpSpPr>
      <p:grpSpPr>
        <a:xfrm>
          <a:off x="0" y="0"/>
          <a:ext cx="0" cy="0"/>
          <a:chOff x="0" y="0"/>
          <a:chExt cx="0" cy="0"/>
        </a:xfrm>
      </p:grpSpPr>
      <p:sp>
        <p:nvSpPr>
          <p:cNvPr id="937" name="Google Shape;937;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938" name="Google Shape;938;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2" name="Shape 942"/>
        <p:cNvGrpSpPr/>
        <p:nvPr/>
      </p:nvGrpSpPr>
      <p:grpSpPr>
        <a:xfrm>
          <a:off x="0" y="0"/>
          <a:ext cx="0" cy="0"/>
          <a:chOff x="0" y="0"/>
          <a:chExt cx="0" cy="0"/>
        </a:xfrm>
      </p:grpSpPr>
      <p:sp>
        <p:nvSpPr>
          <p:cNvPr id="943" name="Google Shape;943;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944" name="Google Shape;944;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8" name="Shape 948"/>
        <p:cNvGrpSpPr/>
        <p:nvPr/>
      </p:nvGrpSpPr>
      <p:grpSpPr>
        <a:xfrm>
          <a:off x="0" y="0"/>
          <a:ext cx="0" cy="0"/>
          <a:chOff x="0" y="0"/>
          <a:chExt cx="0" cy="0"/>
        </a:xfrm>
      </p:grpSpPr>
      <p:sp>
        <p:nvSpPr>
          <p:cNvPr id="949" name="Google Shape;949;p53"/>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Alata</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https://fonts.google.com/specimen/Alata</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Barlow</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https://fonts.google.com/specimen/Barlow</a:t>
            </a:r>
            <a:r>
              <a:rPr lang="en" sz="1100">
                <a:solidFill>
                  <a:schemeClr val="lt1"/>
                </a:solidFill>
              </a:rPr>
              <a:t>)</a:t>
            </a:r>
            <a:endParaRPr sz="1100">
              <a:solidFill>
                <a:schemeClr val="lt1"/>
              </a:solidFill>
            </a:endParaRPr>
          </a:p>
        </p:txBody>
      </p:sp>
      <p:sp>
        <p:nvSpPr>
          <p:cNvPr id="950" name="Google Shape;950;p53"/>
          <p:cNvSpPr/>
          <p:nvPr/>
        </p:nvSpPr>
        <p:spPr>
          <a:xfrm>
            <a:off x="3645388" y="2947800"/>
            <a:ext cx="791400" cy="754200"/>
          </a:xfrm>
          <a:prstGeom prst="roundRect">
            <a:avLst>
              <a:gd fmla="val 16667" name="adj"/>
            </a:avLst>
          </a:prstGeom>
          <a:solidFill>
            <a:srgbClr val="0E106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3"/>
          <p:cNvSpPr/>
          <p:nvPr/>
        </p:nvSpPr>
        <p:spPr>
          <a:xfrm>
            <a:off x="4707207" y="2947800"/>
            <a:ext cx="791400" cy="754200"/>
          </a:xfrm>
          <a:prstGeom prst="roundRect">
            <a:avLst>
              <a:gd fmla="val 16667" name="adj"/>
            </a:avLst>
          </a:prstGeom>
          <a:solidFill>
            <a:srgbClr val="D1F0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3"/>
          <p:cNvSpPr txBox="1"/>
          <p:nvPr/>
        </p:nvSpPr>
        <p:spPr>
          <a:xfrm>
            <a:off x="36453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#0e106d</a:t>
            </a:r>
            <a:endParaRPr sz="1000">
              <a:solidFill>
                <a:srgbClr val="FFFFFF"/>
              </a:solidFill>
            </a:endParaRPr>
          </a:p>
        </p:txBody>
      </p:sp>
      <p:sp>
        <p:nvSpPr>
          <p:cNvPr id="953" name="Google Shape;953;p53"/>
          <p:cNvSpPr txBox="1"/>
          <p:nvPr/>
        </p:nvSpPr>
        <p:spPr>
          <a:xfrm>
            <a:off x="47072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#d1f0ff</a:t>
            </a:r>
            <a:endParaRPr sz="1000">
              <a:solidFill>
                <a:schemeClr val="dk1"/>
              </a:solidFill>
            </a:endParaRPr>
          </a:p>
        </p:txBody>
      </p:sp>
      <p:sp>
        <p:nvSpPr>
          <p:cNvPr id="954" name="Google Shape;954;p53"/>
          <p:cNvSpPr/>
          <p:nvPr/>
        </p:nvSpPr>
        <p:spPr>
          <a:xfrm>
            <a:off x="3645388" y="3878900"/>
            <a:ext cx="791400" cy="754200"/>
          </a:xfrm>
          <a:prstGeom prst="roundRect">
            <a:avLst>
              <a:gd fmla="val 16667" name="adj"/>
            </a:avLst>
          </a:prstGeom>
          <a:solidFill>
            <a:srgbClr val="FE5C3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3"/>
          <p:cNvSpPr/>
          <p:nvPr/>
        </p:nvSpPr>
        <p:spPr>
          <a:xfrm>
            <a:off x="4707207" y="3878900"/>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3"/>
          <p:cNvSpPr txBox="1"/>
          <p:nvPr/>
        </p:nvSpPr>
        <p:spPr>
          <a:xfrm>
            <a:off x="364538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#fe5c39</a:t>
            </a:r>
            <a:endParaRPr sz="1000">
              <a:solidFill>
                <a:srgbClr val="FFFFFF"/>
              </a:solidFill>
            </a:endParaRPr>
          </a:p>
        </p:txBody>
      </p:sp>
      <p:sp>
        <p:nvSpPr>
          <p:cNvPr id="957" name="Google Shape;957;p53"/>
          <p:cNvSpPr txBox="1"/>
          <p:nvPr/>
        </p:nvSpPr>
        <p:spPr>
          <a:xfrm>
            <a:off x="470721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958" name="Google Shape;958;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2" name="Shape 962"/>
        <p:cNvGrpSpPr/>
        <p:nvPr/>
      </p:nvGrpSpPr>
      <p:grpSpPr>
        <a:xfrm>
          <a:off x="0" y="0"/>
          <a:ext cx="0" cy="0"/>
          <a:chOff x="0" y="0"/>
          <a:chExt cx="0" cy="0"/>
        </a:xfrm>
      </p:grpSpPr>
      <p:sp>
        <p:nvSpPr>
          <p:cNvPr id="963" name="Google Shape;963;p54"/>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964" name="Google Shape;964;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965" name="Google Shape;965;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966" name="Google Shape;966;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967" name="Google Shape;967;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968" name="Google Shape;968;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969" name="Google Shape;969;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970" name="Google Shape;970;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971" name="Google Shape;971;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972" name="Google Shape;972;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973" name="Google Shape;973;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974" name="Google Shape;974;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8" name="Shape 978"/>
        <p:cNvGrpSpPr/>
        <p:nvPr/>
      </p:nvGrpSpPr>
      <p:grpSpPr>
        <a:xfrm>
          <a:off x="0" y="0"/>
          <a:ext cx="0" cy="0"/>
          <a:chOff x="0" y="0"/>
          <a:chExt cx="0" cy="0"/>
        </a:xfrm>
      </p:grpSpPr>
      <p:sp>
        <p:nvSpPr>
          <p:cNvPr id="979" name="Google Shape;979;p55"/>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980" name="Google Shape;980;p55"/>
          <p:cNvGrpSpPr/>
          <p:nvPr/>
        </p:nvGrpSpPr>
        <p:grpSpPr>
          <a:xfrm>
            <a:off x="5117640" y="3085736"/>
            <a:ext cx="474294" cy="551291"/>
            <a:chOff x="4727025" y="1332775"/>
            <a:chExt cx="59900" cy="69625"/>
          </a:xfrm>
        </p:grpSpPr>
        <p:sp>
          <p:nvSpPr>
            <p:cNvPr id="981" name="Google Shape;981;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55"/>
          <p:cNvGrpSpPr/>
          <p:nvPr/>
        </p:nvGrpSpPr>
        <p:grpSpPr>
          <a:xfrm>
            <a:off x="5731296" y="2314340"/>
            <a:ext cx="555653" cy="557031"/>
            <a:chOff x="4820425" y="1329900"/>
            <a:chExt cx="70175" cy="70350"/>
          </a:xfrm>
        </p:grpSpPr>
        <p:sp>
          <p:nvSpPr>
            <p:cNvPr id="984" name="Google Shape;984;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55"/>
          <p:cNvGrpSpPr/>
          <p:nvPr/>
        </p:nvGrpSpPr>
        <p:grpSpPr>
          <a:xfrm>
            <a:off x="6357664" y="2318845"/>
            <a:ext cx="582574" cy="533871"/>
            <a:chOff x="4903200" y="1331525"/>
            <a:chExt cx="73575" cy="67425"/>
          </a:xfrm>
        </p:grpSpPr>
        <p:sp>
          <p:nvSpPr>
            <p:cNvPr id="989" name="Google Shape;989;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 name="Google Shape;991;p55"/>
          <p:cNvGrpSpPr/>
          <p:nvPr/>
        </p:nvGrpSpPr>
        <p:grpSpPr>
          <a:xfrm>
            <a:off x="5717142" y="3078709"/>
            <a:ext cx="583960" cy="565345"/>
            <a:chOff x="4815575" y="1416800"/>
            <a:chExt cx="73750" cy="71400"/>
          </a:xfrm>
        </p:grpSpPr>
        <p:sp>
          <p:nvSpPr>
            <p:cNvPr id="992" name="Google Shape;992;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55"/>
          <p:cNvGrpSpPr/>
          <p:nvPr/>
        </p:nvGrpSpPr>
        <p:grpSpPr>
          <a:xfrm>
            <a:off x="6351924" y="3108896"/>
            <a:ext cx="589898" cy="504970"/>
            <a:chOff x="4902475" y="1418875"/>
            <a:chExt cx="74500" cy="63775"/>
          </a:xfrm>
        </p:grpSpPr>
        <p:sp>
          <p:nvSpPr>
            <p:cNvPr id="996" name="Google Shape;996;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55"/>
          <p:cNvGrpSpPr/>
          <p:nvPr/>
        </p:nvGrpSpPr>
        <p:grpSpPr>
          <a:xfrm>
            <a:off x="5727139" y="3826000"/>
            <a:ext cx="563967" cy="567127"/>
            <a:chOff x="4818100" y="1507675"/>
            <a:chExt cx="71225" cy="71625"/>
          </a:xfrm>
        </p:grpSpPr>
        <p:sp>
          <p:nvSpPr>
            <p:cNvPr id="999" name="Google Shape;999;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55"/>
          <p:cNvGrpSpPr/>
          <p:nvPr/>
        </p:nvGrpSpPr>
        <p:grpSpPr>
          <a:xfrm>
            <a:off x="5040636" y="3829461"/>
            <a:ext cx="628301" cy="588505"/>
            <a:chOff x="4721450" y="1509475"/>
            <a:chExt cx="79350" cy="74325"/>
          </a:xfrm>
        </p:grpSpPr>
        <p:sp>
          <p:nvSpPr>
            <p:cNvPr id="1004" name="Google Shape;1004;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55"/>
          <p:cNvGrpSpPr/>
          <p:nvPr/>
        </p:nvGrpSpPr>
        <p:grpSpPr>
          <a:xfrm>
            <a:off x="6386170" y="3814027"/>
            <a:ext cx="557038" cy="562772"/>
            <a:chOff x="4906800" y="1507500"/>
            <a:chExt cx="70350" cy="71075"/>
          </a:xfrm>
        </p:grpSpPr>
        <p:sp>
          <p:nvSpPr>
            <p:cNvPr id="1009" name="Google Shape;1009;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 name="Google Shape;1014;p55"/>
          <p:cNvGrpSpPr/>
          <p:nvPr/>
        </p:nvGrpSpPr>
        <p:grpSpPr>
          <a:xfrm>
            <a:off x="4423778" y="2340963"/>
            <a:ext cx="517934" cy="517934"/>
            <a:chOff x="3736598" y="2170606"/>
            <a:chExt cx="404889" cy="404889"/>
          </a:xfrm>
        </p:grpSpPr>
        <p:sp>
          <p:nvSpPr>
            <p:cNvPr id="1015" name="Google Shape;1015;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55"/>
          <p:cNvGrpSpPr/>
          <p:nvPr/>
        </p:nvGrpSpPr>
        <p:grpSpPr>
          <a:xfrm>
            <a:off x="3690839" y="2341061"/>
            <a:ext cx="586986" cy="517740"/>
            <a:chOff x="3161917" y="2170682"/>
            <a:chExt cx="458870" cy="404737"/>
          </a:xfrm>
        </p:grpSpPr>
        <p:sp>
          <p:nvSpPr>
            <p:cNvPr id="1020" name="Google Shape;1020;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55"/>
          <p:cNvGrpSpPr/>
          <p:nvPr/>
        </p:nvGrpSpPr>
        <p:grpSpPr>
          <a:xfrm>
            <a:off x="3713860" y="3102400"/>
            <a:ext cx="540943" cy="517963"/>
            <a:chOff x="3179914" y="2889488"/>
            <a:chExt cx="422876" cy="404911"/>
          </a:xfrm>
        </p:grpSpPr>
        <p:sp>
          <p:nvSpPr>
            <p:cNvPr id="1024" name="Google Shape;1024;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 name="Google Shape;1030;p55"/>
          <p:cNvGrpSpPr/>
          <p:nvPr/>
        </p:nvGrpSpPr>
        <p:grpSpPr>
          <a:xfrm>
            <a:off x="4414654" y="3102358"/>
            <a:ext cx="536180" cy="518047"/>
            <a:chOff x="3729467" y="2889422"/>
            <a:chExt cx="419153" cy="404977"/>
          </a:xfrm>
        </p:grpSpPr>
        <p:sp>
          <p:nvSpPr>
            <p:cNvPr id="1031" name="Google Shape;1031;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 name="Google Shape;1038;p55"/>
          <p:cNvGrpSpPr/>
          <p:nvPr/>
        </p:nvGrpSpPr>
        <p:grpSpPr>
          <a:xfrm>
            <a:off x="1951688" y="3445787"/>
            <a:ext cx="965351" cy="134611"/>
            <a:chOff x="4411970" y="2962952"/>
            <a:chExt cx="706544" cy="104212"/>
          </a:xfrm>
        </p:grpSpPr>
        <p:sp>
          <p:nvSpPr>
            <p:cNvPr id="1039" name="Google Shape;1039;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55"/>
          <p:cNvGrpSpPr/>
          <p:nvPr/>
        </p:nvGrpSpPr>
        <p:grpSpPr>
          <a:xfrm>
            <a:off x="1951688" y="3041077"/>
            <a:ext cx="960158" cy="289172"/>
            <a:chOff x="4411970" y="2726085"/>
            <a:chExt cx="643107" cy="193659"/>
          </a:xfrm>
        </p:grpSpPr>
        <p:sp>
          <p:nvSpPr>
            <p:cNvPr id="1044" name="Google Shape;1044;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55"/>
          <p:cNvGrpSpPr/>
          <p:nvPr/>
        </p:nvGrpSpPr>
        <p:grpSpPr>
          <a:xfrm>
            <a:off x="960185" y="3295400"/>
            <a:ext cx="811503" cy="252584"/>
            <a:chOff x="4411970" y="4340222"/>
            <a:chExt cx="779467" cy="242683"/>
          </a:xfrm>
        </p:grpSpPr>
        <p:sp>
          <p:nvSpPr>
            <p:cNvPr id="1048" name="Google Shape;1048;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55"/>
          <p:cNvGrpSpPr/>
          <p:nvPr/>
        </p:nvGrpSpPr>
        <p:grpSpPr>
          <a:xfrm>
            <a:off x="1951688" y="2709308"/>
            <a:ext cx="965160" cy="216230"/>
            <a:chOff x="4411970" y="2468674"/>
            <a:chExt cx="747317" cy="167425"/>
          </a:xfrm>
        </p:grpSpPr>
        <p:sp>
          <p:nvSpPr>
            <p:cNvPr id="1052" name="Google Shape;1052;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 name="Google Shape;1054;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 name="Google Shape;1055;p55"/>
          <p:cNvGrpSpPr/>
          <p:nvPr/>
        </p:nvGrpSpPr>
        <p:grpSpPr>
          <a:xfrm>
            <a:off x="959254" y="2334687"/>
            <a:ext cx="1959041" cy="208784"/>
            <a:chOff x="6336019" y="3733725"/>
            <a:chExt cx="2566206" cy="351310"/>
          </a:xfrm>
        </p:grpSpPr>
        <p:sp>
          <p:nvSpPr>
            <p:cNvPr id="1056" name="Google Shape;1056;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 name="Google Shape;1060;p55"/>
          <p:cNvGrpSpPr/>
          <p:nvPr/>
        </p:nvGrpSpPr>
        <p:grpSpPr>
          <a:xfrm>
            <a:off x="1951688" y="3950602"/>
            <a:ext cx="946551" cy="153200"/>
            <a:chOff x="4404545" y="3301592"/>
            <a:chExt cx="782403" cy="129272"/>
          </a:xfrm>
        </p:grpSpPr>
        <p:sp>
          <p:nvSpPr>
            <p:cNvPr id="1061" name="Google Shape;1061;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55"/>
          <p:cNvGrpSpPr/>
          <p:nvPr/>
        </p:nvGrpSpPr>
        <p:grpSpPr>
          <a:xfrm>
            <a:off x="1951688" y="3695937"/>
            <a:ext cx="962257" cy="139127"/>
            <a:chOff x="4411970" y="3131459"/>
            <a:chExt cx="710520" cy="117397"/>
          </a:xfrm>
        </p:grpSpPr>
        <p:sp>
          <p:nvSpPr>
            <p:cNvPr id="1064" name="Google Shape;1064;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66" name="Google Shape;1066;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 name="Google Shape;1067;p55"/>
          <p:cNvGrpSpPr/>
          <p:nvPr/>
        </p:nvGrpSpPr>
        <p:grpSpPr>
          <a:xfrm>
            <a:off x="951833" y="3621603"/>
            <a:ext cx="823838" cy="458988"/>
            <a:chOff x="4411970" y="1801825"/>
            <a:chExt cx="734586" cy="409262"/>
          </a:xfrm>
        </p:grpSpPr>
        <p:sp>
          <p:nvSpPr>
            <p:cNvPr id="1068" name="Google Shape;1068;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55"/>
          <p:cNvGrpSpPr/>
          <p:nvPr/>
        </p:nvGrpSpPr>
        <p:grpSpPr>
          <a:xfrm>
            <a:off x="3056804" y="2339173"/>
            <a:ext cx="521514" cy="521514"/>
            <a:chOff x="5681300" y="2527788"/>
            <a:chExt cx="805800" cy="805800"/>
          </a:xfrm>
        </p:grpSpPr>
        <p:sp>
          <p:nvSpPr>
            <p:cNvPr id="1071" name="Google Shape;1071;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55"/>
          <p:cNvGrpSpPr/>
          <p:nvPr/>
        </p:nvGrpSpPr>
        <p:grpSpPr>
          <a:xfrm>
            <a:off x="3051044" y="3094865"/>
            <a:ext cx="533033" cy="533033"/>
            <a:chOff x="4049800" y="640400"/>
            <a:chExt cx="858900" cy="858900"/>
          </a:xfrm>
        </p:grpSpPr>
        <p:sp>
          <p:nvSpPr>
            <p:cNvPr id="1074" name="Google Shape;1074;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55"/>
          <p:cNvGrpSpPr/>
          <p:nvPr/>
        </p:nvGrpSpPr>
        <p:grpSpPr>
          <a:xfrm>
            <a:off x="2976527" y="3772543"/>
            <a:ext cx="682068" cy="682068"/>
            <a:chOff x="5080188" y="927900"/>
            <a:chExt cx="961200" cy="961200"/>
          </a:xfrm>
        </p:grpSpPr>
        <p:sp>
          <p:nvSpPr>
            <p:cNvPr id="1077" name="Google Shape;1077;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 name="Google Shape;1085;p55"/>
          <p:cNvGrpSpPr/>
          <p:nvPr/>
        </p:nvGrpSpPr>
        <p:grpSpPr>
          <a:xfrm>
            <a:off x="4440026" y="3869234"/>
            <a:ext cx="505650" cy="504006"/>
            <a:chOff x="6039282" y="1042577"/>
            <a:chExt cx="734315" cy="731929"/>
          </a:xfrm>
        </p:grpSpPr>
        <p:sp>
          <p:nvSpPr>
            <p:cNvPr id="1086" name="Google Shape;1086;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55"/>
          <p:cNvGrpSpPr/>
          <p:nvPr/>
        </p:nvGrpSpPr>
        <p:grpSpPr>
          <a:xfrm>
            <a:off x="5052628" y="2298862"/>
            <a:ext cx="567744" cy="602136"/>
            <a:chOff x="1825800" y="1651625"/>
            <a:chExt cx="539989" cy="571775"/>
          </a:xfrm>
        </p:grpSpPr>
        <p:sp>
          <p:nvSpPr>
            <p:cNvPr id="1108" name="Google Shape;1108;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 name="Google Shape;1112;p55"/>
          <p:cNvGrpSpPr/>
          <p:nvPr/>
        </p:nvGrpSpPr>
        <p:grpSpPr>
          <a:xfrm>
            <a:off x="3727557" y="3855579"/>
            <a:ext cx="508123" cy="507955"/>
            <a:chOff x="1897577" y="2802432"/>
            <a:chExt cx="492176" cy="492014"/>
          </a:xfrm>
        </p:grpSpPr>
        <p:sp>
          <p:nvSpPr>
            <p:cNvPr id="1113" name="Google Shape;1113;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55"/>
          <p:cNvGrpSpPr/>
          <p:nvPr/>
        </p:nvGrpSpPr>
        <p:grpSpPr>
          <a:xfrm>
            <a:off x="959087" y="4169123"/>
            <a:ext cx="809227" cy="200842"/>
            <a:chOff x="2013045" y="4813233"/>
            <a:chExt cx="921986" cy="228854"/>
          </a:xfrm>
        </p:grpSpPr>
        <p:sp>
          <p:nvSpPr>
            <p:cNvPr id="1126" name="Google Shape;1126;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55"/>
          <p:cNvGrpSpPr/>
          <p:nvPr/>
        </p:nvGrpSpPr>
        <p:grpSpPr>
          <a:xfrm>
            <a:off x="967547" y="2656004"/>
            <a:ext cx="792421" cy="269941"/>
            <a:chOff x="1046767" y="4756633"/>
            <a:chExt cx="859646" cy="292841"/>
          </a:xfrm>
        </p:grpSpPr>
        <p:sp>
          <p:nvSpPr>
            <p:cNvPr id="1129" name="Google Shape;1129;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 name="Google Shape;1132;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 name="Google Shape;1136;p55"/>
          <p:cNvGrpSpPr/>
          <p:nvPr/>
        </p:nvGrpSpPr>
        <p:grpSpPr>
          <a:xfrm>
            <a:off x="7103403" y="2550562"/>
            <a:ext cx="166473" cy="141497"/>
            <a:chOff x="4660325" y="1866850"/>
            <a:chExt cx="68350" cy="58100"/>
          </a:xfrm>
        </p:grpSpPr>
        <p:sp>
          <p:nvSpPr>
            <p:cNvPr id="1137" name="Google Shape;1137;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55"/>
          <p:cNvGrpSpPr/>
          <p:nvPr/>
        </p:nvGrpSpPr>
        <p:grpSpPr>
          <a:xfrm>
            <a:off x="7412747" y="2576286"/>
            <a:ext cx="162515" cy="90049"/>
            <a:chOff x="4791775" y="1877500"/>
            <a:chExt cx="66725" cy="36975"/>
          </a:xfrm>
        </p:grpSpPr>
        <p:sp>
          <p:nvSpPr>
            <p:cNvPr id="1140" name="Google Shape;1140;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55"/>
          <p:cNvGrpSpPr/>
          <p:nvPr/>
        </p:nvGrpSpPr>
        <p:grpSpPr>
          <a:xfrm>
            <a:off x="7734460" y="2576286"/>
            <a:ext cx="144979" cy="90049"/>
            <a:chOff x="4923925" y="1877500"/>
            <a:chExt cx="59525" cy="36975"/>
          </a:xfrm>
        </p:grpSpPr>
        <p:sp>
          <p:nvSpPr>
            <p:cNvPr id="1143" name="Google Shape;1143;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55"/>
          <p:cNvGrpSpPr/>
          <p:nvPr/>
        </p:nvGrpSpPr>
        <p:grpSpPr>
          <a:xfrm>
            <a:off x="8028952" y="2558477"/>
            <a:ext cx="141447" cy="125667"/>
            <a:chOff x="5058450" y="1870100"/>
            <a:chExt cx="58075" cy="51600"/>
          </a:xfrm>
        </p:grpSpPr>
        <p:sp>
          <p:nvSpPr>
            <p:cNvPr id="1146" name="Google Shape;1146;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 name="Google Shape;1148;p55"/>
          <p:cNvGrpSpPr/>
          <p:nvPr/>
        </p:nvGrpSpPr>
        <p:grpSpPr>
          <a:xfrm>
            <a:off x="7443466" y="2980885"/>
            <a:ext cx="101077" cy="107645"/>
            <a:chOff x="4811425" y="2065025"/>
            <a:chExt cx="41500" cy="44200"/>
          </a:xfrm>
        </p:grpSpPr>
        <p:sp>
          <p:nvSpPr>
            <p:cNvPr id="1149" name="Google Shape;1149;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 name="Google Shape;1151;p55"/>
          <p:cNvGrpSpPr/>
          <p:nvPr/>
        </p:nvGrpSpPr>
        <p:grpSpPr>
          <a:xfrm>
            <a:off x="7735904" y="2981098"/>
            <a:ext cx="120867" cy="107218"/>
            <a:chOff x="4929875" y="2065025"/>
            <a:chExt cx="49625" cy="44025"/>
          </a:xfrm>
        </p:grpSpPr>
        <p:sp>
          <p:nvSpPr>
            <p:cNvPr id="1152" name="Google Shape;1152;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 name="Google Shape;1154;p55"/>
          <p:cNvGrpSpPr/>
          <p:nvPr/>
        </p:nvGrpSpPr>
        <p:grpSpPr>
          <a:xfrm>
            <a:off x="8064572" y="2984112"/>
            <a:ext cx="70206" cy="101191"/>
            <a:chOff x="5083925" y="2066350"/>
            <a:chExt cx="28825" cy="41550"/>
          </a:xfrm>
        </p:grpSpPr>
        <p:sp>
          <p:nvSpPr>
            <p:cNvPr id="1155" name="Google Shape;1155;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55"/>
          <p:cNvGrpSpPr/>
          <p:nvPr/>
        </p:nvGrpSpPr>
        <p:grpSpPr>
          <a:xfrm>
            <a:off x="7096126" y="2999759"/>
            <a:ext cx="181026" cy="69896"/>
            <a:chOff x="4659775" y="2072775"/>
            <a:chExt cx="74325" cy="28700"/>
          </a:xfrm>
        </p:grpSpPr>
        <p:sp>
          <p:nvSpPr>
            <p:cNvPr id="1158" name="Google Shape;1158;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 name="Google Shape;1161;p55"/>
          <p:cNvGrpSpPr/>
          <p:nvPr/>
        </p:nvGrpSpPr>
        <p:grpSpPr>
          <a:xfrm>
            <a:off x="8015982" y="2790324"/>
            <a:ext cx="167387" cy="89197"/>
            <a:chOff x="4662475" y="1976500"/>
            <a:chExt cx="68725" cy="36625"/>
          </a:xfrm>
        </p:grpSpPr>
        <p:sp>
          <p:nvSpPr>
            <p:cNvPr id="1162" name="Google Shape;1162;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55"/>
          <p:cNvGrpSpPr/>
          <p:nvPr/>
        </p:nvGrpSpPr>
        <p:grpSpPr>
          <a:xfrm>
            <a:off x="7712887" y="2793764"/>
            <a:ext cx="166899" cy="82317"/>
            <a:chOff x="4920150" y="1977875"/>
            <a:chExt cx="68525" cy="33800"/>
          </a:xfrm>
        </p:grpSpPr>
        <p:sp>
          <p:nvSpPr>
            <p:cNvPr id="1166" name="Google Shape;1166;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 name="Google Shape;1169;p55"/>
          <p:cNvGrpSpPr/>
          <p:nvPr/>
        </p:nvGrpSpPr>
        <p:grpSpPr>
          <a:xfrm>
            <a:off x="7124044" y="3197682"/>
            <a:ext cx="125190" cy="127859"/>
            <a:chOff x="4676550" y="2160575"/>
            <a:chExt cx="51400" cy="52500"/>
          </a:xfrm>
        </p:grpSpPr>
        <p:sp>
          <p:nvSpPr>
            <p:cNvPr id="1170" name="Google Shape;1170;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 name="Google Shape;1173;p55"/>
          <p:cNvGrpSpPr/>
          <p:nvPr/>
        </p:nvGrpSpPr>
        <p:grpSpPr>
          <a:xfrm>
            <a:off x="7421302" y="3204714"/>
            <a:ext cx="145405" cy="113794"/>
            <a:chOff x="4768325" y="2163475"/>
            <a:chExt cx="59700" cy="46725"/>
          </a:xfrm>
        </p:grpSpPr>
        <p:sp>
          <p:nvSpPr>
            <p:cNvPr id="1174" name="Google Shape;1174;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 name="Google Shape;1176;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 name="Google Shape;1182;p55"/>
          <p:cNvGrpSpPr/>
          <p:nvPr/>
        </p:nvGrpSpPr>
        <p:grpSpPr>
          <a:xfrm>
            <a:off x="7437621" y="3459808"/>
            <a:ext cx="112768" cy="106853"/>
            <a:chOff x="4768575" y="2253950"/>
            <a:chExt cx="46300" cy="43875"/>
          </a:xfrm>
        </p:grpSpPr>
        <p:sp>
          <p:nvSpPr>
            <p:cNvPr id="1183" name="Google Shape;1183;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55"/>
          <p:cNvGrpSpPr/>
          <p:nvPr/>
        </p:nvGrpSpPr>
        <p:grpSpPr>
          <a:xfrm>
            <a:off x="7737243" y="3948834"/>
            <a:ext cx="118187" cy="146246"/>
            <a:chOff x="4960900" y="2433225"/>
            <a:chExt cx="48525" cy="60050"/>
          </a:xfrm>
        </p:grpSpPr>
        <p:sp>
          <p:nvSpPr>
            <p:cNvPr id="1186" name="Google Shape;1186;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 name="Google Shape;1188;p55"/>
          <p:cNvGrpSpPr/>
          <p:nvPr/>
        </p:nvGrpSpPr>
        <p:grpSpPr>
          <a:xfrm>
            <a:off x="7425808" y="4212895"/>
            <a:ext cx="136394" cy="143810"/>
            <a:chOff x="4854075" y="2527625"/>
            <a:chExt cx="56000" cy="59050"/>
          </a:xfrm>
        </p:grpSpPr>
        <p:sp>
          <p:nvSpPr>
            <p:cNvPr id="1189" name="Google Shape;1189;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 name="Google Shape;1191;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 name="Google Shape;1194;p55"/>
          <p:cNvGrpSpPr/>
          <p:nvPr/>
        </p:nvGrpSpPr>
        <p:grpSpPr>
          <a:xfrm>
            <a:off x="8050020" y="3676639"/>
            <a:ext cx="99312" cy="160797"/>
            <a:chOff x="5059700" y="2334775"/>
            <a:chExt cx="40775" cy="66025"/>
          </a:xfrm>
        </p:grpSpPr>
        <p:sp>
          <p:nvSpPr>
            <p:cNvPr id="1195" name="Google Shape;1195;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55"/>
          <p:cNvGrpSpPr/>
          <p:nvPr/>
        </p:nvGrpSpPr>
        <p:grpSpPr>
          <a:xfrm>
            <a:off x="8007184" y="3941771"/>
            <a:ext cx="184984" cy="160371"/>
            <a:chOff x="5037700" y="2430325"/>
            <a:chExt cx="75950" cy="65850"/>
          </a:xfrm>
        </p:grpSpPr>
        <p:sp>
          <p:nvSpPr>
            <p:cNvPr id="1205" name="Google Shape;1205;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55"/>
          <p:cNvGrpSpPr/>
          <p:nvPr/>
        </p:nvGrpSpPr>
        <p:grpSpPr>
          <a:xfrm>
            <a:off x="7426689" y="3708223"/>
            <a:ext cx="173014" cy="97629"/>
            <a:chOff x="4756975" y="2341800"/>
            <a:chExt cx="91975" cy="51925"/>
          </a:xfrm>
        </p:grpSpPr>
        <p:sp>
          <p:nvSpPr>
            <p:cNvPr id="1208" name="Google Shape;1208;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 name="Google Shape;1228;p55"/>
          <p:cNvGrpSpPr/>
          <p:nvPr/>
        </p:nvGrpSpPr>
        <p:grpSpPr>
          <a:xfrm>
            <a:off x="7693626" y="4196920"/>
            <a:ext cx="212497" cy="175761"/>
            <a:chOff x="4943575" y="2516350"/>
            <a:chExt cx="98675" cy="81700"/>
          </a:xfrm>
        </p:grpSpPr>
        <p:sp>
          <p:nvSpPr>
            <p:cNvPr id="1229" name="Google Shape;1229;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 name="Google Shape;1307;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5" name="Shape 1315"/>
        <p:cNvGrpSpPr/>
        <p:nvPr/>
      </p:nvGrpSpPr>
      <p:grpSpPr>
        <a:xfrm>
          <a:off x="0" y="0"/>
          <a:ext cx="0" cy="0"/>
          <a:chOff x="0" y="0"/>
          <a:chExt cx="0" cy="0"/>
        </a:xfrm>
      </p:grpSpPr>
      <p:grpSp>
        <p:nvGrpSpPr>
          <p:cNvPr id="1316" name="Google Shape;1316;p56"/>
          <p:cNvGrpSpPr/>
          <p:nvPr/>
        </p:nvGrpSpPr>
        <p:grpSpPr>
          <a:xfrm>
            <a:off x="6681268" y="3584496"/>
            <a:ext cx="560636" cy="516497"/>
            <a:chOff x="6652051" y="3714143"/>
            <a:chExt cx="560636" cy="516497"/>
          </a:xfrm>
        </p:grpSpPr>
        <p:grpSp>
          <p:nvGrpSpPr>
            <p:cNvPr id="1317" name="Google Shape;1317;p56"/>
            <p:cNvGrpSpPr/>
            <p:nvPr/>
          </p:nvGrpSpPr>
          <p:grpSpPr>
            <a:xfrm>
              <a:off x="6669657" y="3716715"/>
              <a:ext cx="466768" cy="464314"/>
              <a:chOff x="3139766" y="765669"/>
              <a:chExt cx="886380" cy="881888"/>
            </a:xfrm>
          </p:grpSpPr>
          <p:grpSp>
            <p:nvGrpSpPr>
              <p:cNvPr id="1318" name="Google Shape;1318;p56"/>
              <p:cNvGrpSpPr/>
              <p:nvPr/>
            </p:nvGrpSpPr>
            <p:grpSpPr>
              <a:xfrm>
                <a:off x="3139766" y="765669"/>
                <a:ext cx="886380" cy="881888"/>
                <a:chOff x="3139766" y="765669"/>
                <a:chExt cx="886380" cy="881888"/>
              </a:xfrm>
            </p:grpSpPr>
            <p:sp>
              <p:nvSpPr>
                <p:cNvPr id="1319" name="Google Shape;1319;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 name="Google Shape;1328;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2" name="Google Shape;1332;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56"/>
          <p:cNvGrpSpPr/>
          <p:nvPr/>
        </p:nvGrpSpPr>
        <p:grpSpPr>
          <a:xfrm>
            <a:off x="7679978" y="3065079"/>
            <a:ext cx="104231" cy="320340"/>
            <a:chOff x="7564426" y="3224343"/>
            <a:chExt cx="119985" cy="368801"/>
          </a:xfrm>
        </p:grpSpPr>
        <p:sp>
          <p:nvSpPr>
            <p:cNvPr id="1334" name="Google Shape;1334;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56"/>
          <p:cNvGrpSpPr/>
          <p:nvPr/>
        </p:nvGrpSpPr>
        <p:grpSpPr>
          <a:xfrm>
            <a:off x="7379466" y="3059180"/>
            <a:ext cx="189489" cy="332132"/>
            <a:chOff x="8370831" y="3202002"/>
            <a:chExt cx="218129" cy="382376"/>
          </a:xfrm>
        </p:grpSpPr>
        <p:sp>
          <p:nvSpPr>
            <p:cNvPr id="1337" name="Google Shape;1337;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56"/>
          <p:cNvGrpSpPr/>
          <p:nvPr/>
        </p:nvGrpSpPr>
        <p:grpSpPr>
          <a:xfrm>
            <a:off x="8102855" y="3470312"/>
            <a:ext cx="309429" cy="267000"/>
            <a:chOff x="6742064" y="3750480"/>
            <a:chExt cx="399315" cy="344560"/>
          </a:xfrm>
        </p:grpSpPr>
        <p:sp>
          <p:nvSpPr>
            <p:cNvPr id="1340" name="Google Shape;1340;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56"/>
          <p:cNvGrpSpPr/>
          <p:nvPr/>
        </p:nvGrpSpPr>
        <p:grpSpPr>
          <a:xfrm>
            <a:off x="7641874" y="3821360"/>
            <a:ext cx="180437" cy="281608"/>
            <a:chOff x="7248525" y="3739696"/>
            <a:chExt cx="230531" cy="359790"/>
          </a:xfrm>
        </p:grpSpPr>
        <p:sp>
          <p:nvSpPr>
            <p:cNvPr id="1343" name="Google Shape;1343;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56"/>
          <p:cNvGrpSpPr/>
          <p:nvPr/>
        </p:nvGrpSpPr>
        <p:grpSpPr>
          <a:xfrm>
            <a:off x="7887794" y="3464584"/>
            <a:ext cx="162896" cy="278710"/>
            <a:chOff x="7601242" y="3729267"/>
            <a:chExt cx="222566" cy="380803"/>
          </a:xfrm>
        </p:grpSpPr>
        <p:sp>
          <p:nvSpPr>
            <p:cNvPr id="1346" name="Google Shape;1346;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8" name="Google Shape;1348;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 name="Google Shape;1349;p56"/>
          <p:cNvGrpSpPr/>
          <p:nvPr/>
        </p:nvGrpSpPr>
        <p:grpSpPr>
          <a:xfrm>
            <a:off x="7377439" y="3465724"/>
            <a:ext cx="193543" cy="275990"/>
            <a:chOff x="8304647" y="3738687"/>
            <a:chExt cx="225076" cy="320956"/>
          </a:xfrm>
        </p:grpSpPr>
        <p:sp>
          <p:nvSpPr>
            <p:cNvPr id="1350" name="Google Shape;1350;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56"/>
          <p:cNvGrpSpPr/>
          <p:nvPr/>
        </p:nvGrpSpPr>
        <p:grpSpPr>
          <a:xfrm>
            <a:off x="7649932" y="3465724"/>
            <a:ext cx="178492" cy="275990"/>
            <a:chOff x="8615101" y="3738687"/>
            <a:chExt cx="207573" cy="320956"/>
          </a:xfrm>
        </p:grpSpPr>
        <p:sp>
          <p:nvSpPr>
            <p:cNvPr id="1354" name="Google Shape;1354;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 name="Google Shape;1357;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 name="Google Shape;1358;p56"/>
          <p:cNvGrpSpPr/>
          <p:nvPr/>
        </p:nvGrpSpPr>
        <p:grpSpPr>
          <a:xfrm>
            <a:off x="7875463" y="3868385"/>
            <a:ext cx="187557" cy="187557"/>
            <a:chOff x="8565775" y="671075"/>
            <a:chExt cx="441000" cy="441000"/>
          </a:xfrm>
        </p:grpSpPr>
        <p:sp>
          <p:nvSpPr>
            <p:cNvPr id="1359" name="Google Shape;1359;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 name="Google Shape;1361;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 name="Google Shape;1363;p56"/>
          <p:cNvGrpSpPr/>
          <p:nvPr/>
        </p:nvGrpSpPr>
        <p:grpSpPr>
          <a:xfrm>
            <a:off x="6029935" y="2940910"/>
            <a:ext cx="587865" cy="517731"/>
            <a:chOff x="6000718" y="3070557"/>
            <a:chExt cx="587865" cy="517731"/>
          </a:xfrm>
        </p:grpSpPr>
        <p:sp>
          <p:nvSpPr>
            <p:cNvPr id="1364" name="Google Shape;1364;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56"/>
          <p:cNvGrpSpPr/>
          <p:nvPr/>
        </p:nvGrpSpPr>
        <p:grpSpPr>
          <a:xfrm>
            <a:off x="6044740" y="3584570"/>
            <a:ext cx="557665" cy="516387"/>
            <a:chOff x="6015523" y="3714217"/>
            <a:chExt cx="557665" cy="516387"/>
          </a:xfrm>
        </p:grpSpPr>
        <p:grpSp>
          <p:nvGrpSpPr>
            <p:cNvPr id="1375" name="Google Shape;1375;p56"/>
            <p:cNvGrpSpPr/>
            <p:nvPr/>
          </p:nvGrpSpPr>
          <p:grpSpPr>
            <a:xfrm>
              <a:off x="6036094" y="3716980"/>
              <a:ext cx="529822" cy="510480"/>
              <a:chOff x="3148311" y="-545634"/>
              <a:chExt cx="1006118" cy="969572"/>
            </a:xfrm>
          </p:grpSpPr>
          <p:sp>
            <p:nvSpPr>
              <p:cNvPr id="1376" name="Google Shape;1376;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 name="Google Shape;1386;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56"/>
          <p:cNvGrpSpPr/>
          <p:nvPr/>
        </p:nvGrpSpPr>
        <p:grpSpPr>
          <a:xfrm>
            <a:off x="6673522" y="2943981"/>
            <a:ext cx="576302" cy="511871"/>
            <a:chOff x="6644304" y="3073628"/>
            <a:chExt cx="576302" cy="511871"/>
          </a:xfrm>
        </p:grpSpPr>
        <p:grpSp>
          <p:nvGrpSpPr>
            <p:cNvPr id="1388" name="Google Shape;1388;p56"/>
            <p:cNvGrpSpPr/>
            <p:nvPr/>
          </p:nvGrpSpPr>
          <p:grpSpPr>
            <a:xfrm>
              <a:off x="6712169" y="3073651"/>
              <a:ext cx="481611" cy="506713"/>
              <a:chOff x="1833536" y="-546641"/>
              <a:chExt cx="914567" cy="962419"/>
            </a:xfrm>
          </p:grpSpPr>
          <p:grpSp>
            <p:nvGrpSpPr>
              <p:cNvPr id="1389" name="Google Shape;1389;p56"/>
              <p:cNvGrpSpPr/>
              <p:nvPr/>
            </p:nvGrpSpPr>
            <p:grpSpPr>
              <a:xfrm>
                <a:off x="1833536" y="-524249"/>
                <a:ext cx="914567" cy="940027"/>
                <a:chOff x="1833536" y="-524249"/>
                <a:chExt cx="914567" cy="940027"/>
              </a:xfrm>
            </p:grpSpPr>
            <p:sp>
              <p:nvSpPr>
                <p:cNvPr id="1390" name="Google Shape;1390;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 name="Google Shape;1395;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 name="Google Shape;1399;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56"/>
          <p:cNvGrpSpPr/>
          <p:nvPr/>
        </p:nvGrpSpPr>
        <p:grpSpPr>
          <a:xfrm>
            <a:off x="752796" y="2869970"/>
            <a:ext cx="2622876" cy="1333540"/>
            <a:chOff x="238125" y="1038125"/>
            <a:chExt cx="7146800" cy="3633625"/>
          </a:xfrm>
        </p:grpSpPr>
        <p:sp>
          <p:nvSpPr>
            <p:cNvPr id="1401" name="Google Shape;1401;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3" name="Google Shape;2973;p56"/>
          <p:cNvGrpSpPr/>
          <p:nvPr/>
        </p:nvGrpSpPr>
        <p:grpSpPr>
          <a:xfrm>
            <a:off x="5938558" y="1033351"/>
            <a:ext cx="2435960" cy="1297725"/>
            <a:chOff x="233350" y="949250"/>
            <a:chExt cx="7137300" cy="3802300"/>
          </a:xfrm>
        </p:grpSpPr>
        <p:sp>
          <p:nvSpPr>
            <p:cNvPr id="2974" name="Google Shape;2974;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5" name="Google Shape;3025;p56"/>
          <p:cNvGrpSpPr/>
          <p:nvPr/>
        </p:nvGrpSpPr>
        <p:grpSpPr>
          <a:xfrm>
            <a:off x="731715" y="995041"/>
            <a:ext cx="2665073" cy="1317140"/>
            <a:chOff x="793334" y="1192826"/>
            <a:chExt cx="2665073" cy="1317140"/>
          </a:xfrm>
        </p:grpSpPr>
        <p:sp>
          <p:nvSpPr>
            <p:cNvPr id="3026" name="Google Shape;3026;p5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56"/>
          <p:cNvGrpSpPr/>
          <p:nvPr/>
        </p:nvGrpSpPr>
        <p:grpSpPr>
          <a:xfrm>
            <a:off x="3450485" y="919691"/>
            <a:ext cx="2310381" cy="1488888"/>
            <a:chOff x="229225" y="549050"/>
            <a:chExt cx="7161750" cy="4615275"/>
          </a:xfrm>
        </p:grpSpPr>
        <p:sp>
          <p:nvSpPr>
            <p:cNvPr id="6994" name="Google Shape;6994;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56"/>
          <p:cNvGrpSpPr/>
          <p:nvPr/>
        </p:nvGrpSpPr>
        <p:grpSpPr>
          <a:xfrm>
            <a:off x="3548403" y="2849588"/>
            <a:ext cx="2310282" cy="1374222"/>
            <a:chOff x="238125" y="732525"/>
            <a:chExt cx="7130500" cy="4241425"/>
          </a:xfrm>
        </p:grpSpPr>
        <p:sp>
          <p:nvSpPr>
            <p:cNvPr id="7112" name="Google Shape;7112;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193" name="Google Shape;193;p30"/>
          <p:cNvSpPr txBox="1"/>
          <p:nvPr>
            <p:ph idx="2" type="title"/>
          </p:nvPr>
        </p:nvSpPr>
        <p:spPr>
          <a:xfrm>
            <a:off x="1505400" y="1276929"/>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94" name="Google Shape;194;p30"/>
          <p:cNvSpPr txBox="1"/>
          <p:nvPr>
            <p:ph idx="3" type="title"/>
          </p:nvPr>
        </p:nvSpPr>
        <p:spPr>
          <a:xfrm>
            <a:off x="1505400" y="3262304"/>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95" name="Google Shape;195;p30"/>
          <p:cNvSpPr txBox="1"/>
          <p:nvPr>
            <p:ph idx="4" type="title"/>
          </p:nvPr>
        </p:nvSpPr>
        <p:spPr>
          <a:xfrm>
            <a:off x="4204675" y="1276929"/>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96" name="Google Shape;196;p30"/>
          <p:cNvSpPr txBox="1"/>
          <p:nvPr>
            <p:ph idx="5" type="title"/>
          </p:nvPr>
        </p:nvSpPr>
        <p:spPr>
          <a:xfrm>
            <a:off x="4204675" y="3262304"/>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97" name="Google Shape;197;p30"/>
          <p:cNvSpPr txBox="1"/>
          <p:nvPr>
            <p:ph idx="6" type="title"/>
          </p:nvPr>
        </p:nvSpPr>
        <p:spPr>
          <a:xfrm>
            <a:off x="6903950" y="1276929"/>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98" name="Google Shape;198;p30"/>
          <p:cNvSpPr txBox="1"/>
          <p:nvPr>
            <p:ph idx="7" type="title"/>
          </p:nvPr>
        </p:nvSpPr>
        <p:spPr>
          <a:xfrm>
            <a:off x="6903950" y="3262304"/>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99" name="Google Shape;199;p30"/>
          <p:cNvSpPr txBox="1"/>
          <p:nvPr>
            <p:ph idx="1" type="subTitle"/>
          </p:nvPr>
        </p:nvSpPr>
        <p:spPr>
          <a:xfrm>
            <a:off x="720000" y="1825569"/>
            <a:ext cx="2305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Name of</a:t>
            </a:r>
            <a:endParaRPr/>
          </a:p>
          <a:p>
            <a:pPr indent="0" lvl="0" marL="0" rtl="0" algn="ctr">
              <a:spcBef>
                <a:spcPts val="0"/>
              </a:spcBef>
              <a:spcAft>
                <a:spcPts val="0"/>
              </a:spcAft>
              <a:buNone/>
            </a:pPr>
            <a:r>
              <a:rPr lang="en"/>
              <a:t>the section</a:t>
            </a:r>
            <a:endParaRPr/>
          </a:p>
        </p:txBody>
      </p:sp>
      <p:sp>
        <p:nvSpPr>
          <p:cNvPr id="200" name="Google Shape;200;p30"/>
          <p:cNvSpPr txBox="1"/>
          <p:nvPr>
            <p:ph idx="8" type="subTitle"/>
          </p:nvPr>
        </p:nvSpPr>
        <p:spPr>
          <a:xfrm>
            <a:off x="3419275" y="1825569"/>
            <a:ext cx="2305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Name of</a:t>
            </a:r>
            <a:endParaRPr/>
          </a:p>
          <a:p>
            <a:pPr indent="0" lvl="0" marL="0" rtl="0" algn="ctr">
              <a:spcBef>
                <a:spcPts val="0"/>
              </a:spcBef>
              <a:spcAft>
                <a:spcPts val="0"/>
              </a:spcAft>
              <a:buNone/>
            </a:pPr>
            <a:r>
              <a:rPr lang="en"/>
              <a:t>the section</a:t>
            </a:r>
            <a:endParaRPr/>
          </a:p>
        </p:txBody>
      </p:sp>
      <p:sp>
        <p:nvSpPr>
          <p:cNvPr id="201" name="Google Shape;201;p30"/>
          <p:cNvSpPr txBox="1"/>
          <p:nvPr>
            <p:ph idx="9" type="subTitle"/>
          </p:nvPr>
        </p:nvSpPr>
        <p:spPr>
          <a:xfrm>
            <a:off x="6118550" y="1825569"/>
            <a:ext cx="2305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Name of</a:t>
            </a:r>
            <a:endParaRPr/>
          </a:p>
          <a:p>
            <a:pPr indent="0" lvl="0" marL="0" rtl="0" algn="ctr">
              <a:spcBef>
                <a:spcPts val="0"/>
              </a:spcBef>
              <a:spcAft>
                <a:spcPts val="0"/>
              </a:spcAft>
              <a:buNone/>
            </a:pPr>
            <a:r>
              <a:rPr lang="en"/>
              <a:t>the section</a:t>
            </a:r>
            <a:endParaRPr/>
          </a:p>
        </p:txBody>
      </p:sp>
      <p:sp>
        <p:nvSpPr>
          <p:cNvPr id="202" name="Google Shape;202;p30"/>
          <p:cNvSpPr txBox="1"/>
          <p:nvPr>
            <p:ph idx="13" type="subTitle"/>
          </p:nvPr>
        </p:nvSpPr>
        <p:spPr>
          <a:xfrm>
            <a:off x="720000" y="3810944"/>
            <a:ext cx="2305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Name of</a:t>
            </a:r>
            <a:endParaRPr/>
          </a:p>
          <a:p>
            <a:pPr indent="0" lvl="0" marL="0" rtl="0" algn="ctr">
              <a:spcBef>
                <a:spcPts val="0"/>
              </a:spcBef>
              <a:spcAft>
                <a:spcPts val="0"/>
              </a:spcAft>
              <a:buNone/>
            </a:pPr>
            <a:r>
              <a:rPr lang="en"/>
              <a:t>the section</a:t>
            </a:r>
            <a:endParaRPr/>
          </a:p>
        </p:txBody>
      </p:sp>
      <p:sp>
        <p:nvSpPr>
          <p:cNvPr id="203" name="Google Shape;203;p30"/>
          <p:cNvSpPr txBox="1"/>
          <p:nvPr>
            <p:ph idx="14" type="subTitle"/>
          </p:nvPr>
        </p:nvSpPr>
        <p:spPr>
          <a:xfrm>
            <a:off x="3419275" y="3810944"/>
            <a:ext cx="2305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Name of</a:t>
            </a:r>
            <a:endParaRPr/>
          </a:p>
          <a:p>
            <a:pPr indent="0" lvl="0" marL="0" rtl="0" algn="ctr">
              <a:spcBef>
                <a:spcPts val="0"/>
              </a:spcBef>
              <a:spcAft>
                <a:spcPts val="0"/>
              </a:spcAft>
              <a:buNone/>
            </a:pPr>
            <a:r>
              <a:rPr lang="en"/>
              <a:t>the section</a:t>
            </a:r>
            <a:endParaRPr/>
          </a:p>
        </p:txBody>
      </p:sp>
      <p:sp>
        <p:nvSpPr>
          <p:cNvPr id="204" name="Google Shape;204;p30"/>
          <p:cNvSpPr txBox="1"/>
          <p:nvPr>
            <p:ph idx="15" type="subTitle"/>
          </p:nvPr>
        </p:nvSpPr>
        <p:spPr>
          <a:xfrm>
            <a:off x="6118550" y="3810944"/>
            <a:ext cx="23055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Name of</a:t>
            </a:r>
            <a:endParaRPr/>
          </a:p>
          <a:p>
            <a:pPr indent="0" lvl="0" marL="0" rtl="0" algn="ctr">
              <a:spcBef>
                <a:spcPts val="0"/>
              </a:spcBef>
              <a:spcAft>
                <a:spcPts val="0"/>
              </a:spcAft>
              <a:buNone/>
            </a:pPr>
            <a:r>
              <a:rPr lang="en"/>
              <a:t>the 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9" name="Shape 7229"/>
        <p:cNvGrpSpPr/>
        <p:nvPr/>
      </p:nvGrpSpPr>
      <p:grpSpPr>
        <a:xfrm>
          <a:off x="0" y="0"/>
          <a:ext cx="0" cy="0"/>
          <a:chOff x="0" y="0"/>
          <a:chExt cx="0" cy="0"/>
        </a:xfrm>
      </p:grpSpPr>
      <p:grpSp>
        <p:nvGrpSpPr>
          <p:cNvPr id="7230" name="Google Shape;7230;p57"/>
          <p:cNvGrpSpPr/>
          <p:nvPr/>
        </p:nvGrpSpPr>
        <p:grpSpPr>
          <a:xfrm>
            <a:off x="2100560" y="3398663"/>
            <a:ext cx="1102891" cy="760337"/>
            <a:chOff x="4967783" y="2151471"/>
            <a:chExt cx="3920692" cy="2702940"/>
          </a:xfrm>
        </p:grpSpPr>
        <p:grpSp>
          <p:nvGrpSpPr>
            <p:cNvPr id="7231" name="Google Shape;7231;p57"/>
            <p:cNvGrpSpPr/>
            <p:nvPr/>
          </p:nvGrpSpPr>
          <p:grpSpPr>
            <a:xfrm>
              <a:off x="5045709" y="2252109"/>
              <a:ext cx="3761071" cy="2501708"/>
              <a:chOff x="2691784" y="1805334"/>
              <a:chExt cx="3761071" cy="2501708"/>
            </a:xfrm>
          </p:grpSpPr>
          <p:sp>
            <p:nvSpPr>
              <p:cNvPr id="7232" name="Google Shape;7232;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57"/>
            <p:cNvGrpSpPr/>
            <p:nvPr/>
          </p:nvGrpSpPr>
          <p:grpSpPr>
            <a:xfrm>
              <a:off x="4967783" y="2151471"/>
              <a:ext cx="3920692" cy="2702940"/>
              <a:chOff x="2613858" y="1704696"/>
              <a:chExt cx="3920692" cy="2702940"/>
            </a:xfrm>
          </p:grpSpPr>
          <p:sp>
            <p:nvSpPr>
              <p:cNvPr id="7240" name="Google Shape;7240;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45" name="Google Shape;7245;p57"/>
          <p:cNvGrpSpPr/>
          <p:nvPr/>
        </p:nvGrpSpPr>
        <p:grpSpPr>
          <a:xfrm>
            <a:off x="3504468" y="1286940"/>
            <a:ext cx="1561911" cy="708580"/>
            <a:chOff x="3530532" y="1496185"/>
            <a:chExt cx="1561911" cy="708580"/>
          </a:xfrm>
        </p:grpSpPr>
        <p:grpSp>
          <p:nvGrpSpPr>
            <p:cNvPr id="7246" name="Google Shape;7246;p57"/>
            <p:cNvGrpSpPr/>
            <p:nvPr/>
          </p:nvGrpSpPr>
          <p:grpSpPr>
            <a:xfrm>
              <a:off x="3720318" y="1857562"/>
              <a:ext cx="1372125" cy="54"/>
              <a:chOff x="3720318" y="1857562"/>
              <a:chExt cx="1372125" cy="54"/>
            </a:xfrm>
          </p:grpSpPr>
          <p:cxnSp>
            <p:nvCxnSpPr>
              <p:cNvPr id="7247" name="Google Shape;7247;p57"/>
              <p:cNvCxnSpPr>
                <a:endCxn id="724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49" name="Google Shape;7249;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50" name="Google Shape;7250;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51" name="Google Shape;7251;p57"/>
              <p:cNvCxnSpPr>
                <a:stCxn id="724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252" name="Google Shape;7252;p57"/>
            <p:cNvGrpSpPr/>
            <p:nvPr/>
          </p:nvGrpSpPr>
          <p:grpSpPr>
            <a:xfrm>
              <a:off x="3567462" y="1496185"/>
              <a:ext cx="286500" cy="272914"/>
              <a:chOff x="3567462" y="1496185"/>
              <a:chExt cx="286500" cy="272914"/>
            </a:xfrm>
          </p:grpSpPr>
          <p:cxnSp>
            <p:nvCxnSpPr>
              <p:cNvPr id="7253" name="Google Shape;7253;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254" name="Google Shape;7254;p5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5" name="Google Shape;7255;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7" name="Google Shape;7257;p57"/>
            <p:cNvGrpSpPr/>
            <p:nvPr/>
          </p:nvGrpSpPr>
          <p:grpSpPr>
            <a:xfrm>
              <a:off x="3929014" y="1960574"/>
              <a:ext cx="286500" cy="242342"/>
              <a:chOff x="3929014" y="1960574"/>
              <a:chExt cx="286500" cy="242342"/>
            </a:xfrm>
          </p:grpSpPr>
          <p:cxnSp>
            <p:nvCxnSpPr>
              <p:cNvPr id="7258" name="Google Shape;7258;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259" name="Google Shape;7259;p5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0" name="Google Shape;7260;p57"/>
            <p:cNvGrpSpPr/>
            <p:nvPr/>
          </p:nvGrpSpPr>
          <p:grpSpPr>
            <a:xfrm>
              <a:off x="4290828" y="1496185"/>
              <a:ext cx="286500" cy="272914"/>
              <a:chOff x="4290828" y="1496185"/>
              <a:chExt cx="286500" cy="272914"/>
            </a:xfrm>
          </p:grpSpPr>
          <p:cxnSp>
            <p:nvCxnSpPr>
              <p:cNvPr id="7261" name="Google Shape;7261;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262" name="Google Shape;7262;p5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3" name="Google Shape;7263;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4" name="Google Shape;7264;p57"/>
            <p:cNvGrpSpPr/>
            <p:nvPr/>
          </p:nvGrpSpPr>
          <p:grpSpPr>
            <a:xfrm>
              <a:off x="4657726" y="1959674"/>
              <a:ext cx="286500" cy="245092"/>
              <a:chOff x="4657726" y="1959674"/>
              <a:chExt cx="286500" cy="245092"/>
            </a:xfrm>
          </p:grpSpPr>
          <p:cxnSp>
            <p:nvCxnSpPr>
              <p:cNvPr id="7265" name="Google Shape;7265;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266" name="Google Shape;7266;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7" name="Google Shape;7267;p57"/>
          <p:cNvGrpSpPr/>
          <p:nvPr/>
        </p:nvGrpSpPr>
        <p:grpSpPr>
          <a:xfrm>
            <a:off x="3486488" y="2149036"/>
            <a:ext cx="1597032" cy="378649"/>
            <a:chOff x="3512551" y="2358282"/>
            <a:chExt cx="1597032" cy="378649"/>
          </a:xfrm>
        </p:grpSpPr>
        <p:grpSp>
          <p:nvGrpSpPr>
            <p:cNvPr id="7268" name="Google Shape;7268;p57"/>
            <p:cNvGrpSpPr/>
            <p:nvPr/>
          </p:nvGrpSpPr>
          <p:grpSpPr>
            <a:xfrm>
              <a:off x="3738198" y="2553002"/>
              <a:ext cx="1145834" cy="117"/>
              <a:chOff x="3738198" y="2553002"/>
              <a:chExt cx="1145834" cy="117"/>
            </a:xfrm>
          </p:grpSpPr>
          <p:cxnSp>
            <p:nvCxnSpPr>
              <p:cNvPr id="7269" name="Google Shape;7269;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270" name="Google Shape;7270;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271" name="Google Shape;7271;p57"/>
              <p:cNvCxnSpPr>
                <a:stCxn id="7272" idx="6"/>
                <a:endCxn id="727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274" name="Google Shape;7274;p57"/>
            <p:cNvGrpSpPr/>
            <p:nvPr/>
          </p:nvGrpSpPr>
          <p:grpSpPr>
            <a:xfrm>
              <a:off x="3969644" y="2440153"/>
              <a:ext cx="225900" cy="296779"/>
              <a:chOff x="3969644" y="2440153"/>
              <a:chExt cx="225900" cy="296779"/>
            </a:xfrm>
          </p:grpSpPr>
          <p:cxnSp>
            <p:nvCxnSpPr>
              <p:cNvPr id="7275" name="Google Shape;7275;p5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273" name="Google Shape;7273;p5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57"/>
            <p:cNvGrpSpPr/>
            <p:nvPr/>
          </p:nvGrpSpPr>
          <p:grpSpPr>
            <a:xfrm>
              <a:off x="4426818" y="2358282"/>
              <a:ext cx="225600" cy="307471"/>
              <a:chOff x="4426818" y="2358282"/>
              <a:chExt cx="225600" cy="307471"/>
            </a:xfrm>
          </p:grpSpPr>
          <p:cxnSp>
            <p:nvCxnSpPr>
              <p:cNvPr id="7278" name="Google Shape;7278;p57"/>
              <p:cNvCxnSpPr>
                <a:stCxn id="7279"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280" name="Google Shape;7280;p5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57"/>
            <p:cNvGrpSpPr/>
            <p:nvPr/>
          </p:nvGrpSpPr>
          <p:grpSpPr>
            <a:xfrm>
              <a:off x="4883984" y="2440153"/>
              <a:ext cx="225600" cy="296479"/>
              <a:chOff x="4883984" y="2440153"/>
              <a:chExt cx="225600" cy="296479"/>
            </a:xfrm>
          </p:grpSpPr>
          <p:cxnSp>
            <p:nvCxnSpPr>
              <p:cNvPr id="7282" name="Google Shape;7282;p5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283" name="Google Shape;7283;p5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57"/>
            <p:cNvGrpSpPr/>
            <p:nvPr/>
          </p:nvGrpSpPr>
          <p:grpSpPr>
            <a:xfrm>
              <a:off x="3512551" y="2358356"/>
              <a:ext cx="225647" cy="307629"/>
              <a:chOff x="2182679" y="2005014"/>
              <a:chExt cx="792300" cy="1080158"/>
            </a:xfrm>
          </p:grpSpPr>
          <p:cxnSp>
            <p:nvCxnSpPr>
              <p:cNvPr id="7286" name="Google Shape;7286;p57"/>
              <p:cNvCxnSpPr>
                <a:stCxn id="728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272" name="Google Shape;7272;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8" name="Google Shape;7288;p57"/>
          <p:cNvGrpSpPr/>
          <p:nvPr/>
        </p:nvGrpSpPr>
        <p:grpSpPr>
          <a:xfrm>
            <a:off x="6846570" y="972834"/>
            <a:ext cx="1559809" cy="722610"/>
            <a:chOff x="634175" y="2986275"/>
            <a:chExt cx="3147949" cy="1458344"/>
          </a:xfrm>
        </p:grpSpPr>
        <p:cxnSp>
          <p:nvCxnSpPr>
            <p:cNvPr id="7289" name="Google Shape;7289;p57"/>
            <p:cNvCxnSpPr>
              <a:stCxn id="7290" idx="4"/>
              <a:endCxn id="729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292" name="Google Shape;7292;p57"/>
            <p:cNvCxnSpPr>
              <a:stCxn id="7291" idx="0"/>
              <a:endCxn id="729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294" name="Google Shape;7294;p57"/>
            <p:cNvCxnSpPr>
              <a:stCxn id="7293" idx="4"/>
              <a:endCxn id="729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296" name="Google Shape;7296;p57"/>
            <p:cNvCxnSpPr>
              <a:stCxn id="7295" idx="0"/>
              <a:endCxn id="729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297" name="Google Shape;7297;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93" name="Google Shape;7293;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90" name="Google Shape;7290;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95" name="Google Shape;7295;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91" name="Google Shape;7291;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298" name="Google Shape;7298;p57"/>
          <p:cNvGrpSpPr/>
          <p:nvPr/>
        </p:nvGrpSpPr>
        <p:grpSpPr>
          <a:xfrm>
            <a:off x="3500360" y="2682741"/>
            <a:ext cx="1570719" cy="294123"/>
            <a:chOff x="998425" y="1182125"/>
            <a:chExt cx="1065400" cy="199500"/>
          </a:xfrm>
        </p:grpSpPr>
        <p:sp>
          <p:nvSpPr>
            <p:cNvPr id="7299" name="Google Shape;7299;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57"/>
          <p:cNvGrpSpPr/>
          <p:nvPr/>
        </p:nvGrpSpPr>
        <p:grpSpPr>
          <a:xfrm>
            <a:off x="6843616" y="1800228"/>
            <a:ext cx="1565716" cy="366729"/>
            <a:chOff x="1247650" y="2075423"/>
            <a:chExt cx="6648477" cy="1557238"/>
          </a:xfrm>
        </p:grpSpPr>
        <p:sp>
          <p:nvSpPr>
            <p:cNvPr id="7305" name="Google Shape;7305;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1" name="Google Shape;7311;p57"/>
          <p:cNvGrpSpPr/>
          <p:nvPr/>
        </p:nvGrpSpPr>
        <p:grpSpPr>
          <a:xfrm>
            <a:off x="6827928" y="2949043"/>
            <a:ext cx="1597061" cy="663440"/>
            <a:chOff x="6796238" y="3158297"/>
            <a:chExt cx="1630319" cy="677257"/>
          </a:xfrm>
        </p:grpSpPr>
        <p:cxnSp>
          <p:nvCxnSpPr>
            <p:cNvPr id="7312" name="Google Shape;7312;p5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313" name="Google Shape;7313;p5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314" name="Google Shape;7314;p5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315" name="Google Shape;7315;p5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316" name="Google Shape;7316;p57"/>
            <p:cNvGrpSpPr/>
            <p:nvPr/>
          </p:nvGrpSpPr>
          <p:grpSpPr>
            <a:xfrm>
              <a:off x="6796238" y="3311904"/>
              <a:ext cx="1630319" cy="377697"/>
              <a:chOff x="6796238" y="3311904"/>
              <a:chExt cx="1630319" cy="377697"/>
            </a:xfrm>
          </p:grpSpPr>
          <p:sp>
            <p:nvSpPr>
              <p:cNvPr id="7317" name="Google Shape;7317;p5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0" name="Google Shape;7320;p57"/>
          <p:cNvGrpSpPr/>
          <p:nvPr/>
        </p:nvGrpSpPr>
        <p:grpSpPr>
          <a:xfrm>
            <a:off x="5349066" y="970435"/>
            <a:ext cx="1368606" cy="1593805"/>
            <a:chOff x="1839112" y="2209163"/>
            <a:chExt cx="1918159" cy="2233784"/>
          </a:xfrm>
        </p:grpSpPr>
        <p:sp>
          <p:nvSpPr>
            <p:cNvPr id="7321" name="Google Shape;7321;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24" name="Google Shape;7324;p57"/>
            <p:cNvCxnSpPr>
              <a:stCxn id="7321" idx="6"/>
              <a:endCxn id="732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325" name="Google Shape;7325;p57"/>
            <p:cNvCxnSpPr>
              <a:stCxn id="7322" idx="4"/>
              <a:endCxn id="732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327" name="Google Shape;7327;p57"/>
            <p:cNvCxnSpPr>
              <a:stCxn id="7326" idx="6"/>
              <a:endCxn id="732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328" name="Google Shape;7328;p57"/>
            <p:cNvCxnSpPr>
              <a:stCxn id="7323" idx="4"/>
              <a:endCxn id="732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326" name="Google Shape;7326;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31" name="Google Shape;7331;p57"/>
            <p:cNvCxnSpPr>
              <a:endCxn id="733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332" name="Google Shape;7332;p57"/>
          <p:cNvGrpSpPr/>
          <p:nvPr/>
        </p:nvGrpSpPr>
        <p:grpSpPr>
          <a:xfrm>
            <a:off x="3481439" y="976671"/>
            <a:ext cx="1637968" cy="154942"/>
            <a:chOff x="238125" y="2506075"/>
            <a:chExt cx="7115411" cy="673075"/>
          </a:xfrm>
        </p:grpSpPr>
        <p:sp>
          <p:nvSpPr>
            <p:cNvPr id="7333" name="Google Shape;7333;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57"/>
          <p:cNvGrpSpPr/>
          <p:nvPr/>
        </p:nvGrpSpPr>
        <p:grpSpPr>
          <a:xfrm>
            <a:off x="720124" y="1298269"/>
            <a:ext cx="2476762" cy="91743"/>
            <a:chOff x="1464850" y="436376"/>
            <a:chExt cx="6001362" cy="222300"/>
          </a:xfrm>
        </p:grpSpPr>
        <p:sp>
          <p:nvSpPr>
            <p:cNvPr id="7339" name="Google Shape;7339;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44" name="Google Shape;7344;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45" name="Google Shape;7345;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46" name="Google Shape;7346;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47" name="Google Shape;7347;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348" name="Google Shape;7348;p57"/>
          <p:cNvGrpSpPr/>
          <p:nvPr/>
        </p:nvGrpSpPr>
        <p:grpSpPr>
          <a:xfrm>
            <a:off x="706391" y="2533734"/>
            <a:ext cx="1452710" cy="651923"/>
            <a:chOff x="803162" y="2667727"/>
            <a:chExt cx="1411906" cy="633611"/>
          </a:xfrm>
        </p:grpSpPr>
        <p:cxnSp>
          <p:nvCxnSpPr>
            <p:cNvPr id="7349" name="Google Shape;7349;p57"/>
            <p:cNvCxnSpPr>
              <a:stCxn id="7350" idx="2"/>
              <a:endCxn id="7351"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52" name="Google Shape;7352;p57"/>
            <p:cNvCxnSpPr>
              <a:stCxn id="7353" idx="0"/>
              <a:endCxn id="7350"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54" name="Google Shape;7354;p57"/>
            <p:cNvCxnSpPr>
              <a:stCxn id="7353" idx="2"/>
              <a:endCxn id="7355"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56" name="Google Shape;7356;p57"/>
            <p:cNvCxnSpPr>
              <a:stCxn id="7357" idx="0"/>
              <a:endCxn id="7353"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58" name="Google Shape;7358;p57"/>
            <p:cNvCxnSpPr>
              <a:stCxn id="7351" idx="2"/>
              <a:endCxn id="7359"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60" name="Google Shape;7360;p57"/>
            <p:cNvCxnSpPr>
              <a:stCxn id="7361" idx="0"/>
              <a:endCxn id="7351"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357" name="Google Shape;7357;p5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55" name="Google Shape;7355;p5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61" name="Google Shape;7361;p5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59" name="Google Shape;7359;p5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51" name="Google Shape;7351;p5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53" name="Google Shape;7353;p5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50" name="Google Shape;7350;p5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362" name="Google Shape;7362;p57"/>
          <p:cNvGrpSpPr/>
          <p:nvPr/>
        </p:nvGrpSpPr>
        <p:grpSpPr>
          <a:xfrm>
            <a:off x="706393" y="969273"/>
            <a:ext cx="2518541" cy="209309"/>
            <a:chOff x="803163" y="1111966"/>
            <a:chExt cx="2447800" cy="203430"/>
          </a:xfrm>
        </p:grpSpPr>
        <p:grpSp>
          <p:nvGrpSpPr>
            <p:cNvPr id="7363" name="Google Shape;7363;p57"/>
            <p:cNvGrpSpPr/>
            <p:nvPr/>
          </p:nvGrpSpPr>
          <p:grpSpPr>
            <a:xfrm>
              <a:off x="1958180" y="1111966"/>
              <a:ext cx="588019" cy="121396"/>
              <a:chOff x="4808316" y="2800065"/>
              <a:chExt cx="1999386" cy="412910"/>
            </a:xfrm>
          </p:grpSpPr>
          <p:sp>
            <p:nvSpPr>
              <p:cNvPr id="7364" name="Google Shape;7364;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5" name="Google Shape;7365;p57"/>
              <p:cNvGrpSpPr/>
              <p:nvPr/>
            </p:nvGrpSpPr>
            <p:grpSpPr>
              <a:xfrm>
                <a:off x="4808316" y="2800065"/>
                <a:ext cx="92400" cy="411825"/>
                <a:chOff x="845575" y="2563700"/>
                <a:chExt cx="92400" cy="411825"/>
              </a:xfrm>
            </p:grpSpPr>
            <p:cxnSp>
              <p:nvCxnSpPr>
                <p:cNvPr id="7366" name="Google Shape;7366;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67" name="Google Shape;7367;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368" name="Google Shape;7368;p5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369" name="Google Shape;7369;p5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0" name="Google Shape;7370;p57"/>
            <p:cNvGrpSpPr/>
            <p:nvPr/>
          </p:nvGrpSpPr>
          <p:grpSpPr>
            <a:xfrm>
              <a:off x="803163" y="1111974"/>
              <a:ext cx="591158" cy="121545"/>
              <a:chOff x="803163" y="1111974"/>
              <a:chExt cx="591158" cy="121545"/>
            </a:xfrm>
          </p:grpSpPr>
          <p:grpSp>
            <p:nvGrpSpPr>
              <p:cNvPr id="7371" name="Google Shape;7371;p57"/>
              <p:cNvGrpSpPr/>
              <p:nvPr/>
            </p:nvGrpSpPr>
            <p:grpSpPr>
              <a:xfrm>
                <a:off x="803163" y="1111974"/>
                <a:ext cx="27175" cy="121077"/>
                <a:chOff x="845575" y="2563700"/>
                <a:chExt cx="92400" cy="411825"/>
              </a:xfrm>
            </p:grpSpPr>
            <p:cxnSp>
              <p:nvCxnSpPr>
                <p:cNvPr id="7372" name="Google Shape;7372;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73" name="Google Shape;7373;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4" name="Google Shape;7374;p5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57"/>
            <p:cNvGrpSpPr/>
            <p:nvPr/>
          </p:nvGrpSpPr>
          <p:grpSpPr>
            <a:xfrm>
              <a:off x="1381910" y="1194219"/>
              <a:ext cx="588341" cy="121177"/>
              <a:chOff x="1381910" y="1194219"/>
              <a:chExt cx="588341" cy="121177"/>
            </a:xfrm>
          </p:grpSpPr>
          <p:grpSp>
            <p:nvGrpSpPr>
              <p:cNvPr id="7376" name="Google Shape;7376;p57"/>
              <p:cNvGrpSpPr/>
              <p:nvPr/>
            </p:nvGrpSpPr>
            <p:grpSpPr>
              <a:xfrm rot="10800000">
                <a:off x="1381910" y="1194319"/>
                <a:ext cx="27175" cy="121077"/>
                <a:chOff x="2070100" y="2563700"/>
                <a:chExt cx="92400" cy="411825"/>
              </a:xfrm>
            </p:grpSpPr>
            <p:cxnSp>
              <p:nvCxnSpPr>
                <p:cNvPr id="7377" name="Google Shape;7377;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78" name="Google Shape;7378;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9" name="Google Shape;7379;p5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57"/>
            <p:cNvGrpSpPr/>
            <p:nvPr/>
          </p:nvGrpSpPr>
          <p:grpSpPr>
            <a:xfrm>
              <a:off x="2532079" y="1194219"/>
              <a:ext cx="704927" cy="121177"/>
              <a:chOff x="2532079" y="1194219"/>
              <a:chExt cx="704927" cy="121177"/>
            </a:xfrm>
          </p:grpSpPr>
          <p:grpSp>
            <p:nvGrpSpPr>
              <p:cNvPr id="7381" name="Google Shape;7381;p57"/>
              <p:cNvGrpSpPr/>
              <p:nvPr/>
            </p:nvGrpSpPr>
            <p:grpSpPr>
              <a:xfrm rot="10800000">
                <a:off x="2532079" y="1194319"/>
                <a:ext cx="27175" cy="121077"/>
                <a:chOff x="2070100" y="2563700"/>
                <a:chExt cx="92400" cy="411825"/>
              </a:xfrm>
            </p:grpSpPr>
            <p:cxnSp>
              <p:nvCxnSpPr>
                <p:cNvPr id="7382" name="Google Shape;7382;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83" name="Google Shape;7383;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4" name="Google Shape;7384;p5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5" name="Google Shape;7385;p57"/>
          <p:cNvGrpSpPr/>
          <p:nvPr/>
        </p:nvGrpSpPr>
        <p:grpSpPr>
          <a:xfrm>
            <a:off x="3499403" y="3665904"/>
            <a:ext cx="1567778" cy="491677"/>
            <a:chOff x="5194708" y="3484366"/>
            <a:chExt cx="3148148" cy="987304"/>
          </a:xfrm>
        </p:grpSpPr>
        <p:grpSp>
          <p:nvGrpSpPr>
            <p:cNvPr id="7386" name="Google Shape;7386;p57"/>
            <p:cNvGrpSpPr/>
            <p:nvPr/>
          </p:nvGrpSpPr>
          <p:grpSpPr>
            <a:xfrm>
              <a:off x="7531521" y="3484366"/>
              <a:ext cx="811335" cy="987304"/>
              <a:chOff x="3379425" y="1617275"/>
              <a:chExt cx="1090650" cy="1327200"/>
            </a:xfrm>
          </p:grpSpPr>
          <p:sp>
            <p:nvSpPr>
              <p:cNvPr id="7387" name="Google Shape;7387;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57"/>
            <p:cNvGrpSpPr/>
            <p:nvPr/>
          </p:nvGrpSpPr>
          <p:grpSpPr>
            <a:xfrm>
              <a:off x="6752546" y="3484366"/>
              <a:ext cx="811428" cy="987304"/>
              <a:chOff x="2332275" y="1617275"/>
              <a:chExt cx="1090775" cy="1327200"/>
            </a:xfrm>
          </p:grpSpPr>
          <p:sp>
            <p:nvSpPr>
              <p:cNvPr id="7391" name="Google Shape;7391;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57"/>
            <p:cNvGrpSpPr/>
            <p:nvPr/>
          </p:nvGrpSpPr>
          <p:grpSpPr>
            <a:xfrm>
              <a:off x="5973664" y="3484366"/>
              <a:ext cx="811335" cy="987304"/>
              <a:chOff x="1285250" y="1617275"/>
              <a:chExt cx="1090650" cy="1327200"/>
            </a:xfrm>
          </p:grpSpPr>
          <p:sp>
            <p:nvSpPr>
              <p:cNvPr id="7395" name="Google Shape;7395;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57"/>
            <p:cNvGrpSpPr/>
            <p:nvPr/>
          </p:nvGrpSpPr>
          <p:grpSpPr>
            <a:xfrm>
              <a:off x="5194708" y="3484366"/>
              <a:ext cx="811409" cy="987304"/>
              <a:chOff x="238125" y="1617275"/>
              <a:chExt cx="1090750" cy="1327200"/>
            </a:xfrm>
          </p:grpSpPr>
          <p:sp>
            <p:nvSpPr>
              <p:cNvPr id="7399" name="Google Shape;7399;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2" name="Google Shape;7402;p57"/>
          <p:cNvGrpSpPr/>
          <p:nvPr/>
        </p:nvGrpSpPr>
        <p:grpSpPr>
          <a:xfrm>
            <a:off x="3460012" y="3146315"/>
            <a:ext cx="1616964" cy="346256"/>
            <a:chOff x="1808063" y="4294338"/>
            <a:chExt cx="3370782" cy="721817"/>
          </a:xfrm>
        </p:grpSpPr>
        <p:sp>
          <p:nvSpPr>
            <p:cNvPr id="7403" name="Google Shape;7403;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57"/>
          <p:cNvGrpSpPr/>
          <p:nvPr/>
        </p:nvGrpSpPr>
        <p:grpSpPr>
          <a:xfrm>
            <a:off x="738224" y="3432344"/>
            <a:ext cx="1295882" cy="646587"/>
            <a:chOff x="834100" y="3642869"/>
            <a:chExt cx="1259483" cy="628426"/>
          </a:xfrm>
        </p:grpSpPr>
        <p:sp>
          <p:nvSpPr>
            <p:cNvPr id="7414" name="Google Shape;7414;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9" name="Google Shape;7439;p57"/>
            <p:cNvGrpSpPr/>
            <p:nvPr/>
          </p:nvGrpSpPr>
          <p:grpSpPr>
            <a:xfrm>
              <a:off x="1360364" y="3847835"/>
              <a:ext cx="208119" cy="224359"/>
              <a:chOff x="1360769" y="3847100"/>
              <a:chExt cx="208119" cy="224359"/>
            </a:xfrm>
          </p:grpSpPr>
          <p:sp>
            <p:nvSpPr>
              <p:cNvPr id="7440" name="Google Shape;7440;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0" name="Google Shape;7460;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57"/>
          <p:cNvGrpSpPr/>
          <p:nvPr/>
        </p:nvGrpSpPr>
        <p:grpSpPr>
          <a:xfrm rot="5400000">
            <a:off x="5951337" y="3228841"/>
            <a:ext cx="164064" cy="1414916"/>
            <a:chOff x="4428249" y="1369375"/>
            <a:chExt cx="36905" cy="429569"/>
          </a:xfrm>
        </p:grpSpPr>
        <p:sp>
          <p:nvSpPr>
            <p:cNvPr id="7475" name="Google Shape;7475;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57"/>
          <p:cNvGrpSpPr/>
          <p:nvPr/>
        </p:nvGrpSpPr>
        <p:grpSpPr>
          <a:xfrm flipH="1" rot="10800000">
            <a:off x="5323766" y="2817385"/>
            <a:ext cx="1419207" cy="24808"/>
            <a:chOff x="219558" y="4738465"/>
            <a:chExt cx="5852400" cy="102300"/>
          </a:xfrm>
        </p:grpSpPr>
        <p:cxnSp>
          <p:nvCxnSpPr>
            <p:cNvPr id="7508" name="Google Shape;7508;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509" name="Google Shape;7509;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57"/>
          <p:cNvGrpSpPr/>
          <p:nvPr/>
        </p:nvGrpSpPr>
        <p:grpSpPr>
          <a:xfrm>
            <a:off x="5335084" y="3190448"/>
            <a:ext cx="1396570" cy="385016"/>
            <a:chOff x="5286284" y="2966544"/>
            <a:chExt cx="1396570" cy="385016"/>
          </a:xfrm>
        </p:grpSpPr>
        <p:cxnSp>
          <p:nvCxnSpPr>
            <p:cNvPr id="7515" name="Google Shape;7515;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516" name="Google Shape;7516;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517" name="Google Shape;7517;p57"/>
            <p:cNvGrpSpPr/>
            <p:nvPr/>
          </p:nvGrpSpPr>
          <p:grpSpPr>
            <a:xfrm>
              <a:off x="5287688" y="3173364"/>
              <a:ext cx="1395166" cy="74100"/>
              <a:chOff x="5287688" y="3173364"/>
              <a:chExt cx="1395166" cy="74100"/>
            </a:xfrm>
          </p:grpSpPr>
          <p:cxnSp>
            <p:nvCxnSpPr>
              <p:cNvPr id="7518" name="Google Shape;7518;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519" name="Google Shape;7519;p5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520" name="Google Shape;7520;p5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521" name="Google Shape;7521;p5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522" name="Google Shape;7522;p5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523" name="Google Shape;7523;p5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524" name="Google Shape;7524;p5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525" name="Google Shape;7525;p5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526" name="Google Shape;7526;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527" name="Google Shape;7527;p57"/>
          <p:cNvGrpSpPr/>
          <p:nvPr/>
        </p:nvGrpSpPr>
        <p:grpSpPr>
          <a:xfrm>
            <a:off x="2021150" y="1609224"/>
            <a:ext cx="1182276" cy="662027"/>
            <a:chOff x="2029517" y="1732295"/>
            <a:chExt cx="1149068" cy="643432"/>
          </a:xfrm>
        </p:grpSpPr>
        <p:grpSp>
          <p:nvGrpSpPr>
            <p:cNvPr id="7528" name="Google Shape;7528;p57"/>
            <p:cNvGrpSpPr/>
            <p:nvPr/>
          </p:nvGrpSpPr>
          <p:grpSpPr>
            <a:xfrm>
              <a:off x="2708660" y="1746937"/>
              <a:ext cx="455427" cy="244429"/>
              <a:chOff x="2700693" y="1746937"/>
              <a:chExt cx="455427" cy="244429"/>
            </a:xfrm>
          </p:grpSpPr>
          <p:grpSp>
            <p:nvGrpSpPr>
              <p:cNvPr id="7529" name="Google Shape;7529;p57"/>
              <p:cNvGrpSpPr/>
              <p:nvPr/>
            </p:nvGrpSpPr>
            <p:grpSpPr>
              <a:xfrm>
                <a:off x="2905682" y="1782817"/>
                <a:ext cx="250438" cy="208549"/>
                <a:chOff x="2905682" y="1782817"/>
                <a:chExt cx="250438" cy="208549"/>
              </a:xfrm>
            </p:grpSpPr>
            <p:cxnSp>
              <p:nvCxnSpPr>
                <p:cNvPr id="7530" name="Google Shape;7530;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31" name="Google Shape;7531;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57"/>
              <p:cNvGrpSpPr/>
              <p:nvPr/>
            </p:nvGrpSpPr>
            <p:grpSpPr>
              <a:xfrm>
                <a:off x="2700693" y="1746937"/>
                <a:ext cx="449967" cy="72374"/>
                <a:chOff x="2700693" y="1746937"/>
                <a:chExt cx="449967" cy="72374"/>
              </a:xfrm>
            </p:grpSpPr>
            <p:cxnSp>
              <p:nvCxnSpPr>
                <p:cNvPr id="7533" name="Google Shape;7533;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34" name="Google Shape;7534;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5" name="Google Shape;7535;p57"/>
            <p:cNvGrpSpPr/>
            <p:nvPr/>
          </p:nvGrpSpPr>
          <p:grpSpPr>
            <a:xfrm>
              <a:off x="2029517" y="1732295"/>
              <a:ext cx="1149068" cy="643432"/>
              <a:chOff x="2029517" y="1732295"/>
              <a:chExt cx="1149068" cy="643432"/>
            </a:xfrm>
          </p:grpSpPr>
          <p:grpSp>
            <p:nvGrpSpPr>
              <p:cNvPr id="7536" name="Google Shape;7536;p57"/>
              <p:cNvGrpSpPr/>
              <p:nvPr/>
            </p:nvGrpSpPr>
            <p:grpSpPr>
              <a:xfrm>
                <a:off x="2703618" y="2103152"/>
                <a:ext cx="474966" cy="260017"/>
                <a:chOff x="2703618" y="2103152"/>
                <a:chExt cx="474966" cy="260017"/>
              </a:xfrm>
            </p:grpSpPr>
            <p:grpSp>
              <p:nvGrpSpPr>
                <p:cNvPr id="7537" name="Google Shape;7537;p57"/>
                <p:cNvGrpSpPr/>
                <p:nvPr/>
              </p:nvGrpSpPr>
              <p:grpSpPr>
                <a:xfrm>
                  <a:off x="2703618" y="2290640"/>
                  <a:ext cx="450291" cy="72529"/>
                  <a:chOff x="2703618" y="2290640"/>
                  <a:chExt cx="450291" cy="72529"/>
                </a:xfrm>
              </p:grpSpPr>
              <p:cxnSp>
                <p:nvCxnSpPr>
                  <p:cNvPr id="7538" name="Google Shape;7538;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39" name="Google Shape;7539;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57"/>
                <p:cNvGrpSpPr/>
                <p:nvPr/>
              </p:nvGrpSpPr>
              <p:grpSpPr>
                <a:xfrm>
                  <a:off x="2908607" y="2103152"/>
                  <a:ext cx="269977" cy="223538"/>
                  <a:chOff x="2908607" y="2103152"/>
                  <a:chExt cx="269977" cy="223538"/>
                </a:xfrm>
              </p:grpSpPr>
              <p:cxnSp>
                <p:nvCxnSpPr>
                  <p:cNvPr id="7541" name="Google Shape;7541;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42" name="Google Shape;7542;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3" name="Google Shape;7543;p57"/>
              <p:cNvGrpSpPr/>
              <p:nvPr/>
            </p:nvGrpSpPr>
            <p:grpSpPr>
              <a:xfrm>
                <a:off x="2029517" y="1732295"/>
                <a:ext cx="685827" cy="643432"/>
                <a:chOff x="2029517" y="1732295"/>
                <a:chExt cx="685827" cy="643432"/>
              </a:xfrm>
            </p:grpSpPr>
            <p:sp>
              <p:nvSpPr>
                <p:cNvPr id="7544" name="Google Shape;7544;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5" name="Google Shape;7545;p57"/>
                <p:cNvGrpSpPr/>
                <p:nvPr/>
              </p:nvGrpSpPr>
              <p:grpSpPr>
                <a:xfrm>
                  <a:off x="2158948" y="1732295"/>
                  <a:ext cx="556396" cy="333108"/>
                  <a:chOff x="2158948" y="1732295"/>
                  <a:chExt cx="556396" cy="333108"/>
                </a:xfrm>
              </p:grpSpPr>
              <p:cxnSp>
                <p:nvCxnSpPr>
                  <p:cNvPr id="7546" name="Google Shape;7546;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547" name="Google Shape;7547;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57"/>
                <p:cNvGrpSpPr/>
                <p:nvPr/>
              </p:nvGrpSpPr>
              <p:grpSpPr>
                <a:xfrm>
                  <a:off x="2159908" y="2065057"/>
                  <a:ext cx="550884" cy="310670"/>
                  <a:chOff x="2159908" y="2065057"/>
                  <a:chExt cx="550884" cy="310670"/>
                </a:xfrm>
              </p:grpSpPr>
              <p:cxnSp>
                <p:nvCxnSpPr>
                  <p:cNvPr id="7549" name="Google Shape;7549;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550" name="Google Shape;7550;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551" name="Google Shape;7551;p57"/>
          <p:cNvGrpSpPr/>
          <p:nvPr/>
        </p:nvGrpSpPr>
        <p:grpSpPr>
          <a:xfrm>
            <a:off x="706399" y="1556837"/>
            <a:ext cx="962651" cy="810058"/>
            <a:chOff x="844912" y="1681380"/>
            <a:chExt cx="935611" cy="787305"/>
          </a:xfrm>
        </p:grpSpPr>
        <p:grpSp>
          <p:nvGrpSpPr>
            <p:cNvPr id="7552" name="Google Shape;7552;p57"/>
            <p:cNvGrpSpPr/>
            <p:nvPr/>
          </p:nvGrpSpPr>
          <p:grpSpPr>
            <a:xfrm>
              <a:off x="844912" y="1819635"/>
              <a:ext cx="329836" cy="510016"/>
              <a:chOff x="844912" y="1819635"/>
              <a:chExt cx="329836" cy="510016"/>
            </a:xfrm>
          </p:grpSpPr>
          <p:sp>
            <p:nvSpPr>
              <p:cNvPr id="7553" name="Google Shape;7553;p5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57"/>
            <p:cNvGrpSpPr/>
            <p:nvPr/>
          </p:nvGrpSpPr>
          <p:grpSpPr>
            <a:xfrm>
              <a:off x="1284601" y="2158168"/>
              <a:ext cx="495923" cy="310517"/>
              <a:chOff x="1284601" y="2158168"/>
              <a:chExt cx="495923" cy="310517"/>
            </a:xfrm>
          </p:grpSpPr>
          <p:sp>
            <p:nvSpPr>
              <p:cNvPr id="7560" name="Google Shape;7560;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1" name="Google Shape;7561;p57"/>
              <p:cNvGrpSpPr/>
              <p:nvPr/>
            </p:nvGrpSpPr>
            <p:grpSpPr>
              <a:xfrm>
                <a:off x="1507666" y="2158168"/>
                <a:ext cx="272858" cy="310517"/>
                <a:chOff x="1507666" y="2158168"/>
                <a:chExt cx="272858" cy="310517"/>
              </a:xfrm>
            </p:grpSpPr>
            <p:grpSp>
              <p:nvGrpSpPr>
                <p:cNvPr id="7562" name="Google Shape;7562;p57"/>
                <p:cNvGrpSpPr/>
                <p:nvPr/>
              </p:nvGrpSpPr>
              <p:grpSpPr>
                <a:xfrm>
                  <a:off x="1507666" y="2176104"/>
                  <a:ext cx="166395" cy="273149"/>
                  <a:chOff x="1507666" y="2176104"/>
                  <a:chExt cx="166395" cy="273149"/>
                </a:xfrm>
              </p:grpSpPr>
              <p:sp>
                <p:nvSpPr>
                  <p:cNvPr id="7563" name="Google Shape;7563;p5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0" name="Google Shape;7570;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2" name="Google Shape;7572;p57"/>
            <p:cNvGrpSpPr/>
            <p:nvPr/>
          </p:nvGrpSpPr>
          <p:grpSpPr>
            <a:xfrm>
              <a:off x="1284601" y="1681380"/>
              <a:ext cx="495923" cy="310517"/>
              <a:chOff x="1284601" y="1681380"/>
              <a:chExt cx="495923" cy="310517"/>
            </a:xfrm>
          </p:grpSpPr>
          <p:sp>
            <p:nvSpPr>
              <p:cNvPr id="7573" name="Google Shape;7573;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4" name="Google Shape;7574;p57"/>
              <p:cNvGrpSpPr/>
              <p:nvPr/>
            </p:nvGrpSpPr>
            <p:grpSpPr>
              <a:xfrm>
                <a:off x="1507666" y="1681380"/>
                <a:ext cx="272858" cy="310517"/>
                <a:chOff x="1507666" y="1681380"/>
                <a:chExt cx="272858" cy="310517"/>
              </a:xfrm>
            </p:grpSpPr>
            <p:grpSp>
              <p:nvGrpSpPr>
                <p:cNvPr id="7575" name="Google Shape;7575;p57"/>
                <p:cNvGrpSpPr/>
                <p:nvPr/>
              </p:nvGrpSpPr>
              <p:grpSpPr>
                <a:xfrm>
                  <a:off x="1507666" y="1700120"/>
                  <a:ext cx="166395" cy="272984"/>
                  <a:chOff x="1507666" y="1700120"/>
                  <a:chExt cx="166395" cy="272984"/>
                </a:xfrm>
              </p:grpSpPr>
              <p:sp>
                <p:nvSpPr>
                  <p:cNvPr id="7576" name="Google Shape;7576;p5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3" name="Google Shape;7583;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85" name="Google Shape;7585;p57"/>
          <p:cNvGrpSpPr/>
          <p:nvPr/>
        </p:nvGrpSpPr>
        <p:grpSpPr>
          <a:xfrm>
            <a:off x="6815339" y="2324267"/>
            <a:ext cx="1622269" cy="552443"/>
            <a:chOff x="6894650" y="2574740"/>
            <a:chExt cx="1445100" cy="492111"/>
          </a:xfrm>
        </p:grpSpPr>
        <p:sp>
          <p:nvSpPr>
            <p:cNvPr id="7586" name="Google Shape;7586;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91" name="Google Shape;7591;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592" name="Google Shape;7592;p57"/>
          <p:cNvGrpSpPr/>
          <p:nvPr/>
        </p:nvGrpSpPr>
        <p:grpSpPr>
          <a:xfrm>
            <a:off x="6834882" y="3698522"/>
            <a:ext cx="1583206" cy="475705"/>
            <a:chOff x="6953919" y="3907920"/>
            <a:chExt cx="1377300" cy="475705"/>
          </a:xfrm>
        </p:grpSpPr>
        <p:cxnSp>
          <p:nvCxnSpPr>
            <p:cNvPr id="7593" name="Google Shape;7593;p5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594" name="Google Shape;7594;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595" name="Google Shape;7595;p5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596" name="Google Shape;7596;p5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597" name="Google Shape;7597;p5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598" name="Google Shape;7598;p57"/>
          <p:cNvGrpSpPr/>
          <p:nvPr/>
        </p:nvGrpSpPr>
        <p:grpSpPr>
          <a:xfrm>
            <a:off x="2338470" y="2459668"/>
            <a:ext cx="836286" cy="824529"/>
            <a:chOff x="2389399" y="2595741"/>
            <a:chExt cx="812796" cy="801369"/>
          </a:xfrm>
        </p:grpSpPr>
        <p:grpSp>
          <p:nvGrpSpPr>
            <p:cNvPr id="7599" name="Google Shape;7599;p57"/>
            <p:cNvGrpSpPr/>
            <p:nvPr/>
          </p:nvGrpSpPr>
          <p:grpSpPr>
            <a:xfrm>
              <a:off x="2492145" y="2881565"/>
              <a:ext cx="607300" cy="229751"/>
              <a:chOff x="2492145" y="2881565"/>
              <a:chExt cx="607300" cy="229751"/>
            </a:xfrm>
          </p:grpSpPr>
          <p:sp>
            <p:nvSpPr>
              <p:cNvPr id="7600" name="Google Shape;7600;p5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57"/>
            <p:cNvGrpSpPr/>
            <p:nvPr/>
          </p:nvGrpSpPr>
          <p:grpSpPr>
            <a:xfrm>
              <a:off x="2389399" y="2595741"/>
              <a:ext cx="812796" cy="296825"/>
              <a:chOff x="2389399" y="2595741"/>
              <a:chExt cx="812796" cy="296825"/>
            </a:xfrm>
          </p:grpSpPr>
          <p:grpSp>
            <p:nvGrpSpPr>
              <p:cNvPr id="7604" name="Google Shape;7604;p57"/>
              <p:cNvGrpSpPr/>
              <p:nvPr/>
            </p:nvGrpSpPr>
            <p:grpSpPr>
              <a:xfrm>
                <a:off x="2389399" y="2595741"/>
                <a:ext cx="363638" cy="296825"/>
                <a:chOff x="2389399" y="2595741"/>
                <a:chExt cx="363638" cy="296825"/>
              </a:xfrm>
            </p:grpSpPr>
            <p:grpSp>
              <p:nvGrpSpPr>
                <p:cNvPr id="7605" name="Google Shape;7605;p57"/>
                <p:cNvGrpSpPr/>
                <p:nvPr/>
              </p:nvGrpSpPr>
              <p:grpSpPr>
                <a:xfrm>
                  <a:off x="2493852" y="2794333"/>
                  <a:ext cx="259185" cy="98232"/>
                  <a:chOff x="2493852" y="2794333"/>
                  <a:chExt cx="259185" cy="98232"/>
                </a:xfrm>
              </p:grpSpPr>
              <p:sp>
                <p:nvSpPr>
                  <p:cNvPr id="7606" name="Google Shape;7606;p5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57"/>
                <p:cNvGrpSpPr/>
                <p:nvPr/>
              </p:nvGrpSpPr>
              <p:grpSpPr>
                <a:xfrm>
                  <a:off x="2389399" y="2595741"/>
                  <a:ext cx="224343" cy="182054"/>
                  <a:chOff x="2389399" y="2595741"/>
                  <a:chExt cx="224343" cy="182054"/>
                </a:xfrm>
              </p:grpSpPr>
              <p:sp>
                <p:nvSpPr>
                  <p:cNvPr id="7610" name="Google Shape;7610;p5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2" name="Google Shape;7612;p57"/>
              <p:cNvGrpSpPr/>
              <p:nvPr/>
            </p:nvGrpSpPr>
            <p:grpSpPr>
              <a:xfrm>
                <a:off x="2683630" y="2595741"/>
                <a:ext cx="224334" cy="296825"/>
                <a:chOff x="2683630" y="2595741"/>
                <a:chExt cx="224334" cy="296825"/>
              </a:xfrm>
            </p:grpSpPr>
            <p:grpSp>
              <p:nvGrpSpPr>
                <p:cNvPr id="7613" name="Google Shape;7613;p57"/>
                <p:cNvGrpSpPr/>
                <p:nvPr/>
              </p:nvGrpSpPr>
              <p:grpSpPr>
                <a:xfrm>
                  <a:off x="2788083" y="2794333"/>
                  <a:ext cx="15356" cy="98232"/>
                  <a:chOff x="2788083" y="2794333"/>
                  <a:chExt cx="15356" cy="98232"/>
                </a:xfrm>
              </p:grpSpPr>
              <p:sp>
                <p:nvSpPr>
                  <p:cNvPr id="7614" name="Google Shape;7614;p5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57"/>
                <p:cNvGrpSpPr/>
                <p:nvPr/>
              </p:nvGrpSpPr>
              <p:grpSpPr>
                <a:xfrm>
                  <a:off x="2683630" y="2595741"/>
                  <a:ext cx="224334" cy="182054"/>
                  <a:chOff x="2683630" y="2595741"/>
                  <a:chExt cx="224334" cy="182054"/>
                </a:xfrm>
              </p:grpSpPr>
              <p:sp>
                <p:nvSpPr>
                  <p:cNvPr id="7618" name="Google Shape;7618;p5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0" name="Google Shape;7620;p57"/>
              <p:cNvGrpSpPr/>
              <p:nvPr/>
            </p:nvGrpSpPr>
            <p:grpSpPr>
              <a:xfrm>
                <a:off x="2838475" y="2595741"/>
                <a:ext cx="363719" cy="296825"/>
                <a:chOff x="2838475" y="2595741"/>
                <a:chExt cx="363719" cy="296825"/>
              </a:xfrm>
            </p:grpSpPr>
            <p:grpSp>
              <p:nvGrpSpPr>
                <p:cNvPr id="7621" name="Google Shape;7621;p57"/>
                <p:cNvGrpSpPr/>
                <p:nvPr/>
              </p:nvGrpSpPr>
              <p:grpSpPr>
                <a:xfrm>
                  <a:off x="2838475" y="2794333"/>
                  <a:ext cx="259185" cy="98232"/>
                  <a:chOff x="2838475" y="2794333"/>
                  <a:chExt cx="259185" cy="98232"/>
                </a:xfrm>
              </p:grpSpPr>
              <p:sp>
                <p:nvSpPr>
                  <p:cNvPr id="7622" name="Google Shape;7622;p5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57"/>
                <p:cNvGrpSpPr/>
                <p:nvPr/>
              </p:nvGrpSpPr>
              <p:grpSpPr>
                <a:xfrm>
                  <a:off x="2977852" y="2595741"/>
                  <a:ext cx="224343" cy="182054"/>
                  <a:chOff x="2977852" y="2595741"/>
                  <a:chExt cx="224343" cy="182054"/>
                </a:xfrm>
              </p:grpSpPr>
              <p:sp>
                <p:nvSpPr>
                  <p:cNvPr id="7626" name="Google Shape;7626;p5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28" name="Google Shape;7628;p57"/>
            <p:cNvGrpSpPr/>
            <p:nvPr/>
          </p:nvGrpSpPr>
          <p:grpSpPr>
            <a:xfrm>
              <a:off x="2389399" y="3100241"/>
              <a:ext cx="812796" cy="296869"/>
              <a:chOff x="2389399" y="3100241"/>
              <a:chExt cx="812796" cy="296869"/>
            </a:xfrm>
          </p:grpSpPr>
          <p:grpSp>
            <p:nvGrpSpPr>
              <p:cNvPr id="7629" name="Google Shape;7629;p57"/>
              <p:cNvGrpSpPr/>
              <p:nvPr/>
            </p:nvGrpSpPr>
            <p:grpSpPr>
              <a:xfrm>
                <a:off x="2683630" y="3100241"/>
                <a:ext cx="224334" cy="296869"/>
                <a:chOff x="2683630" y="3100241"/>
                <a:chExt cx="224334" cy="296869"/>
              </a:xfrm>
            </p:grpSpPr>
            <p:grpSp>
              <p:nvGrpSpPr>
                <p:cNvPr id="7630" name="Google Shape;7630;p57"/>
                <p:cNvGrpSpPr/>
                <p:nvPr/>
              </p:nvGrpSpPr>
              <p:grpSpPr>
                <a:xfrm>
                  <a:off x="2788083" y="3100241"/>
                  <a:ext cx="15356" cy="98237"/>
                  <a:chOff x="2788083" y="3100241"/>
                  <a:chExt cx="15356" cy="98237"/>
                </a:xfrm>
              </p:grpSpPr>
              <p:sp>
                <p:nvSpPr>
                  <p:cNvPr id="7631" name="Google Shape;7631;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57"/>
                <p:cNvGrpSpPr/>
                <p:nvPr/>
              </p:nvGrpSpPr>
              <p:grpSpPr>
                <a:xfrm>
                  <a:off x="2683630" y="3215065"/>
                  <a:ext cx="224334" cy="182045"/>
                  <a:chOff x="2683630" y="3215065"/>
                  <a:chExt cx="224334" cy="182045"/>
                </a:xfrm>
              </p:grpSpPr>
              <p:sp>
                <p:nvSpPr>
                  <p:cNvPr id="7635" name="Google Shape;7635;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7" name="Google Shape;7637;p57"/>
              <p:cNvGrpSpPr/>
              <p:nvPr/>
            </p:nvGrpSpPr>
            <p:grpSpPr>
              <a:xfrm>
                <a:off x="2389399" y="3100241"/>
                <a:ext cx="363638" cy="296869"/>
                <a:chOff x="2389399" y="3100241"/>
                <a:chExt cx="363638" cy="296869"/>
              </a:xfrm>
            </p:grpSpPr>
            <p:grpSp>
              <p:nvGrpSpPr>
                <p:cNvPr id="7638" name="Google Shape;7638;p57"/>
                <p:cNvGrpSpPr/>
                <p:nvPr/>
              </p:nvGrpSpPr>
              <p:grpSpPr>
                <a:xfrm>
                  <a:off x="2493852" y="3100241"/>
                  <a:ext cx="259185" cy="98237"/>
                  <a:chOff x="2493852" y="3100241"/>
                  <a:chExt cx="259185" cy="98237"/>
                </a:xfrm>
              </p:grpSpPr>
              <p:sp>
                <p:nvSpPr>
                  <p:cNvPr id="7639" name="Google Shape;7639;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57"/>
                <p:cNvGrpSpPr/>
                <p:nvPr/>
              </p:nvGrpSpPr>
              <p:grpSpPr>
                <a:xfrm>
                  <a:off x="2389399" y="3215065"/>
                  <a:ext cx="224343" cy="182045"/>
                  <a:chOff x="2389399" y="3215065"/>
                  <a:chExt cx="224343" cy="182045"/>
                </a:xfrm>
              </p:grpSpPr>
              <p:sp>
                <p:nvSpPr>
                  <p:cNvPr id="7643" name="Google Shape;7643;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5" name="Google Shape;7645;p57"/>
              <p:cNvGrpSpPr/>
              <p:nvPr/>
            </p:nvGrpSpPr>
            <p:grpSpPr>
              <a:xfrm>
                <a:off x="2838475" y="3100241"/>
                <a:ext cx="363719" cy="296869"/>
                <a:chOff x="2838475" y="3100241"/>
                <a:chExt cx="363719" cy="296869"/>
              </a:xfrm>
            </p:grpSpPr>
            <p:grpSp>
              <p:nvGrpSpPr>
                <p:cNvPr id="7646" name="Google Shape;7646;p57"/>
                <p:cNvGrpSpPr/>
                <p:nvPr/>
              </p:nvGrpSpPr>
              <p:grpSpPr>
                <a:xfrm>
                  <a:off x="2838475" y="3100241"/>
                  <a:ext cx="259185" cy="98237"/>
                  <a:chOff x="2838475" y="3100241"/>
                  <a:chExt cx="259185" cy="98237"/>
                </a:xfrm>
              </p:grpSpPr>
              <p:sp>
                <p:nvSpPr>
                  <p:cNvPr id="7647" name="Google Shape;7647;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57"/>
                <p:cNvGrpSpPr/>
                <p:nvPr/>
              </p:nvGrpSpPr>
              <p:grpSpPr>
                <a:xfrm>
                  <a:off x="2977852" y="3215065"/>
                  <a:ext cx="224343" cy="182045"/>
                  <a:chOff x="2977852" y="3215065"/>
                  <a:chExt cx="224343" cy="182045"/>
                </a:xfrm>
              </p:grpSpPr>
              <p:sp>
                <p:nvSpPr>
                  <p:cNvPr id="7651" name="Google Shape;7651;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6" name="Shape 7656"/>
        <p:cNvGrpSpPr/>
        <p:nvPr/>
      </p:nvGrpSpPr>
      <p:grpSpPr>
        <a:xfrm>
          <a:off x="0" y="0"/>
          <a:ext cx="0" cy="0"/>
          <a:chOff x="0" y="0"/>
          <a:chExt cx="0" cy="0"/>
        </a:xfrm>
      </p:grpSpPr>
      <p:grpSp>
        <p:nvGrpSpPr>
          <p:cNvPr id="7657" name="Google Shape;7657;p58"/>
          <p:cNvGrpSpPr/>
          <p:nvPr/>
        </p:nvGrpSpPr>
        <p:grpSpPr>
          <a:xfrm>
            <a:off x="702088" y="3155922"/>
            <a:ext cx="2390414" cy="1024800"/>
            <a:chOff x="728925" y="3296613"/>
            <a:chExt cx="2390414" cy="1024800"/>
          </a:xfrm>
        </p:grpSpPr>
        <p:grpSp>
          <p:nvGrpSpPr>
            <p:cNvPr id="7658" name="Google Shape;7658;p58"/>
            <p:cNvGrpSpPr/>
            <p:nvPr/>
          </p:nvGrpSpPr>
          <p:grpSpPr>
            <a:xfrm>
              <a:off x="728925" y="3619800"/>
              <a:ext cx="2390414" cy="500893"/>
              <a:chOff x="728925" y="3619800"/>
              <a:chExt cx="2390414" cy="500893"/>
            </a:xfrm>
          </p:grpSpPr>
          <p:sp>
            <p:nvSpPr>
              <p:cNvPr id="7659" name="Google Shape;7659;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60" name="Google Shape;7660;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661" name="Google Shape;7661;p58"/>
            <p:cNvGrpSpPr/>
            <p:nvPr/>
          </p:nvGrpSpPr>
          <p:grpSpPr>
            <a:xfrm>
              <a:off x="1348050" y="3296613"/>
              <a:ext cx="1706152" cy="1024800"/>
              <a:chOff x="1348050" y="3296613"/>
              <a:chExt cx="1706152" cy="1024800"/>
            </a:xfrm>
          </p:grpSpPr>
          <p:sp>
            <p:nvSpPr>
              <p:cNvPr id="7662" name="Google Shape;7662;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63" name="Google Shape;7663;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64" name="Google Shape;7664;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65" name="Google Shape;7665;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66" name="Google Shape;7666;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667" name="Google Shape;7667;p58"/>
            <p:cNvGrpSpPr/>
            <p:nvPr/>
          </p:nvGrpSpPr>
          <p:grpSpPr>
            <a:xfrm>
              <a:off x="1455707" y="3654858"/>
              <a:ext cx="1491150" cy="417657"/>
              <a:chOff x="1455707" y="3654858"/>
              <a:chExt cx="1491150" cy="417657"/>
            </a:xfrm>
          </p:grpSpPr>
          <p:sp>
            <p:nvSpPr>
              <p:cNvPr id="7668" name="Google Shape;7668;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688" name="Google Shape;7688;p58"/>
          <p:cNvGraphicFramePr/>
          <p:nvPr/>
        </p:nvGraphicFramePr>
        <p:xfrm>
          <a:off x="5937787" y="2153834"/>
          <a:ext cx="3000000" cy="3000000"/>
        </p:xfrm>
        <a:graphic>
          <a:graphicData uri="http://schemas.openxmlformats.org/drawingml/2006/table">
            <a:tbl>
              <a:tblPr>
                <a:noFill/>
                <a:tableStyleId>{04E89727-2671-4365-B885-6F6FBF61A000}</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689" name="Google Shape;7689;p58"/>
          <p:cNvGrpSpPr/>
          <p:nvPr/>
        </p:nvGrpSpPr>
        <p:grpSpPr>
          <a:xfrm>
            <a:off x="710464" y="981599"/>
            <a:ext cx="2396505" cy="976502"/>
            <a:chOff x="749309" y="1112739"/>
            <a:chExt cx="2371603" cy="976502"/>
          </a:xfrm>
        </p:grpSpPr>
        <p:grpSp>
          <p:nvGrpSpPr>
            <p:cNvPr id="7690" name="Google Shape;7690;p58"/>
            <p:cNvGrpSpPr/>
            <p:nvPr/>
          </p:nvGrpSpPr>
          <p:grpSpPr>
            <a:xfrm>
              <a:off x="1092126" y="1112739"/>
              <a:ext cx="2028786" cy="975464"/>
              <a:chOff x="1092126" y="1112739"/>
              <a:chExt cx="2028786" cy="975464"/>
            </a:xfrm>
          </p:grpSpPr>
          <p:sp>
            <p:nvSpPr>
              <p:cNvPr id="7691" name="Google Shape;7691;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58"/>
            <p:cNvGrpSpPr/>
            <p:nvPr/>
          </p:nvGrpSpPr>
          <p:grpSpPr>
            <a:xfrm>
              <a:off x="749309" y="1112739"/>
              <a:ext cx="314700" cy="975464"/>
              <a:chOff x="749309" y="1112739"/>
              <a:chExt cx="314700" cy="975464"/>
            </a:xfrm>
          </p:grpSpPr>
          <p:sp>
            <p:nvSpPr>
              <p:cNvPr id="7716" name="Google Shape;7716;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0" name="Google Shape;7720;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724" name="Google Shape;7724;p58"/>
          <p:cNvGraphicFramePr/>
          <p:nvPr/>
        </p:nvGraphicFramePr>
        <p:xfrm>
          <a:off x="5937812" y="981584"/>
          <a:ext cx="3000000" cy="3000000"/>
        </p:xfrm>
        <a:graphic>
          <a:graphicData uri="http://schemas.openxmlformats.org/drawingml/2006/table">
            <a:tbl>
              <a:tblPr>
                <a:noFill/>
                <a:tableStyleId>{04E89727-2671-4365-B885-6F6FBF61A000}</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725" name="Google Shape;7725;p58"/>
          <p:cNvGraphicFramePr/>
          <p:nvPr/>
        </p:nvGraphicFramePr>
        <p:xfrm>
          <a:off x="3358675" y="2153834"/>
          <a:ext cx="3000000" cy="3000000"/>
        </p:xfrm>
        <a:graphic>
          <a:graphicData uri="http://schemas.openxmlformats.org/drawingml/2006/table">
            <a:tbl>
              <a:tblPr>
                <a:noFill/>
                <a:tableStyleId>{04E89727-2671-4365-B885-6F6FBF61A000}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726" name="Google Shape;7726;p58"/>
          <p:cNvGrpSpPr/>
          <p:nvPr/>
        </p:nvGrpSpPr>
        <p:grpSpPr>
          <a:xfrm>
            <a:off x="3360661" y="3144795"/>
            <a:ext cx="2363377" cy="1047062"/>
            <a:chOff x="3358399" y="3285485"/>
            <a:chExt cx="2363377" cy="1047062"/>
          </a:xfrm>
        </p:grpSpPr>
        <p:grpSp>
          <p:nvGrpSpPr>
            <p:cNvPr id="7727" name="Google Shape;7727;p58"/>
            <p:cNvGrpSpPr/>
            <p:nvPr/>
          </p:nvGrpSpPr>
          <p:grpSpPr>
            <a:xfrm>
              <a:off x="3358412" y="3285485"/>
              <a:ext cx="2363244" cy="139500"/>
              <a:chOff x="3358412" y="3285485"/>
              <a:chExt cx="2363244" cy="139500"/>
            </a:xfrm>
          </p:grpSpPr>
          <p:sp>
            <p:nvSpPr>
              <p:cNvPr id="7728" name="Google Shape;7728;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3" name="Google Shape;7733;p58"/>
            <p:cNvGrpSpPr/>
            <p:nvPr/>
          </p:nvGrpSpPr>
          <p:grpSpPr>
            <a:xfrm>
              <a:off x="3358412" y="3466996"/>
              <a:ext cx="2363244" cy="139500"/>
              <a:chOff x="3358412" y="3466996"/>
              <a:chExt cx="2363244" cy="139500"/>
            </a:xfrm>
          </p:grpSpPr>
          <p:sp>
            <p:nvSpPr>
              <p:cNvPr id="7734" name="Google Shape;7734;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58"/>
            <p:cNvGrpSpPr/>
            <p:nvPr/>
          </p:nvGrpSpPr>
          <p:grpSpPr>
            <a:xfrm>
              <a:off x="3358412" y="3648507"/>
              <a:ext cx="2363244" cy="139500"/>
              <a:chOff x="3358412" y="3648507"/>
              <a:chExt cx="2363244" cy="139500"/>
            </a:xfrm>
          </p:grpSpPr>
          <p:sp>
            <p:nvSpPr>
              <p:cNvPr id="7740" name="Google Shape;7740;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58"/>
            <p:cNvGrpSpPr/>
            <p:nvPr/>
          </p:nvGrpSpPr>
          <p:grpSpPr>
            <a:xfrm>
              <a:off x="3358412" y="3830018"/>
              <a:ext cx="2363244" cy="139500"/>
              <a:chOff x="3358412" y="3830018"/>
              <a:chExt cx="2363244" cy="139500"/>
            </a:xfrm>
          </p:grpSpPr>
          <p:sp>
            <p:nvSpPr>
              <p:cNvPr id="7746" name="Google Shape;7746;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58"/>
            <p:cNvGrpSpPr/>
            <p:nvPr/>
          </p:nvGrpSpPr>
          <p:grpSpPr>
            <a:xfrm>
              <a:off x="3358399" y="4011514"/>
              <a:ext cx="2363377" cy="139537"/>
              <a:chOff x="3294800" y="4134603"/>
              <a:chExt cx="2638876" cy="152400"/>
            </a:xfrm>
          </p:grpSpPr>
          <p:sp>
            <p:nvSpPr>
              <p:cNvPr id="7752" name="Google Shape;7752;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58"/>
            <p:cNvGrpSpPr/>
            <p:nvPr/>
          </p:nvGrpSpPr>
          <p:grpSpPr>
            <a:xfrm>
              <a:off x="3358399" y="4193010"/>
              <a:ext cx="2363377" cy="139537"/>
              <a:chOff x="3294800" y="4134603"/>
              <a:chExt cx="2638876" cy="152400"/>
            </a:xfrm>
          </p:grpSpPr>
          <p:sp>
            <p:nvSpPr>
              <p:cNvPr id="7758" name="Google Shape;7758;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763" name="Google Shape;7763;p58"/>
          <p:cNvGraphicFramePr/>
          <p:nvPr/>
        </p:nvGraphicFramePr>
        <p:xfrm>
          <a:off x="711463" y="2153834"/>
          <a:ext cx="3000000" cy="3000000"/>
        </p:xfrm>
        <a:graphic>
          <a:graphicData uri="http://schemas.openxmlformats.org/drawingml/2006/table">
            <a:tbl>
              <a:tblPr>
                <a:noFill/>
                <a:tableStyleId>{04E89727-2671-4365-B885-6F6FBF61A000}</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764" name="Google Shape;7764;p58"/>
          <p:cNvGrpSpPr/>
          <p:nvPr/>
        </p:nvGrpSpPr>
        <p:grpSpPr>
          <a:xfrm>
            <a:off x="4161132" y="2557649"/>
            <a:ext cx="1302095" cy="60959"/>
            <a:chOff x="3558802" y="4011427"/>
            <a:chExt cx="1866000" cy="111300"/>
          </a:xfrm>
        </p:grpSpPr>
        <p:sp>
          <p:nvSpPr>
            <p:cNvPr id="7765" name="Google Shape;7765;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58"/>
          <p:cNvGrpSpPr/>
          <p:nvPr/>
        </p:nvGrpSpPr>
        <p:grpSpPr>
          <a:xfrm>
            <a:off x="4706620" y="2839808"/>
            <a:ext cx="914340" cy="60959"/>
            <a:chOff x="3558802" y="4011427"/>
            <a:chExt cx="1866000" cy="111300"/>
          </a:xfrm>
        </p:grpSpPr>
        <p:sp>
          <p:nvSpPr>
            <p:cNvPr id="7768" name="Google Shape;7768;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58"/>
          <p:cNvGrpSpPr/>
          <p:nvPr/>
        </p:nvGrpSpPr>
        <p:grpSpPr>
          <a:xfrm>
            <a:off x="5871419" y="3167606"/>
            <a:ext cx="2522867" cy="1001454"/>
            <a:chOff x="1904318" y="789980"/>
            <a:chExt cx="1489472" cy="606868"/>
          </a:xfrm>
        </p:grpSpPr>
        <p:cxnSp>
          <p:nvCxnSpPr>
            <p:cNvPr id="7771" name="Google Shape;7771;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772" name="Google Shape;7772;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773" name="Google Shape;7773;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774" name="Google Shape;7774;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775" name="Google Shape;7775;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776" name="Google Shape;7776;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777" name="Google Shape;7777;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778" name="Google Shape;7778;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785" name="Google Shape;7785;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786" name="Google Shape;7786;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787" name="Google Shape;7787;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58"/>
          <p:cNvGrpSpPr/>
          <p:nvPr/>
        </p:nvGrpSpPr>
        <p:grpSpPr>
          <a:xfrm>
            <a:off x="3355824" y="951642"/>
            <a:ext cx="2363393" cy="1005865"/>
            <a:chOff x="3292400" y="1193188"/>
            <a:chExt cx="2615240" cy="1131075"/>
          </a:xfrm>
        </p:grpSpPr>
        <p:sp>
          <p:nvSpPr>
            <p:cNvPr id="7789" name="Google Shape;7789;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90" name="Google Shape;7790;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91" name="Google Shape;7791;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792" name="Google Shape;7792;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793" name="Google Shape;7793;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794" name="Google Shape;7794;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795" name="Google Shape;7795;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796" name="Google Shape;7796;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797" name="Google Shape;7797;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798" name="Google Shape;7798;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799" name="Google Shape;7799;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800" name="Google Shape;7800;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801" name="Google Shape;7801;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802" name="Google Shape;7802;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803" name="Google Shape;7803;p58"/>
            <p:cNvGrpSpPr/>
            <p:nvPr/>
          </p:nvGrpSpPr>
          <p:grpSpPr>
            <a:xfrm>
              <a:off x="3748438" y="1378608"/>
              <a:ext cx="2159202" cy="903971"/>
              <a:chOff x="1683525" y="2179850"/>
              <a:chExt cx="4519050" cy="2134525"/>
            </a:xfrm>
          </p:grpSpPr>
          <p:sp>
            <p:nvSpPr>
              <p:cNvPr id="7804" name="Google Shape;7804;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05" name="Google Shape;7805;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06" name="Google Shape;7806;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07" name="Google Shape;7807;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08" name="Google Shape;7808;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09" name="Google Shape;7809;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10" name="Google Shape;7810;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11" name="Google Shape;7811;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12" name="Google Shape;7812;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13" name="Google Shape;7813;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14" name="Google Shape;7814;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815" name="Google Shape;7815;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9" name="Shape 7819"/>
        <p:cNvGrpSpPr/>
        <p:nvPr/>
      </p:nvGrpSpPr>
      <p:grpSpPr>
        <a:xfrm>
          <a:off x="0" y="0"/>
          <a:ext cx="0" cy="0"/>
          <a:chOff x="0" y="0"/>
          <a:chExt cx="0" cy="0"/>
        </a:xfrm>
      </p:grpSpPr>
      <p:grpSp>
        <p:nvGrpSpPr>
          <p:cNvPr id="7820" name="Google Shape;7820;p59"/>
          <p:cNvGrpSpPr/>
          <p:nvPr/>
        </p:nvGrpSpPr>
        <p:grpSpPr>
          <a:xfrm>
            <a:off x="4796690" y="970936"/>
            <a:ext cx="745431" cy="718863"/>
            <a:chOff x="4249973" y="1201875"/>
            <a:chExt cx="1958568" cy="1888762"/>
          </a:xfrm>
        </p:grpSpPr>
        <p:sp>
          <p:nvSpPr>
            <p:cNvPr id="7821" name="Google Shape;7821;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2" name="Google Shape;7822;p59"/>
            <p:cNvGrpSpPr/>
            <p:nvPr/>
          </p:nvGrpSpPr>
          <p:grpSpPr>
            <a:xfrm>
              <a:off x="5853086" y="1789142"/>
              <a:ext cx="355454" cy="1048099"/>
              <a:chOff x="5576108" y="2016725"/>
              <a:chExt cx="565200" cy="1666560"/>
            </a:xfrm>
          </p:grpSpPr>
          <p:sp>
            <p:nvSpPr>
              <p:cNvPr id="7823" name="Google Shape;7823;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824" name="Google Shape;7824;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59"/>
            <p:cNvGrpSpPr/>
            <p:nvPr/>
          </p:nvGrpSpPr>
          <p:grpSpPr>
            <a:xfrm>
              <a:off x="4869455" y="2691676"/>
              <a:ext cx="1013897" cy="398961"/>
              <a:chOff x="4012057" y="3451825"/>
              <a:chExt cx="1612175" cy="634379"/>
            </a:xfrm>
          </p:grpSpPr>
          <p:sp>
            <p:nvSpPr>
              <p:cNvPr id="7826" name="Google Shape;7826;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827" name="Google Shape;7827;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59"/>
            <p:cNvGrpSpPr/>
            <p:nvPr/>
          </p:nvGrpSpPr>
          <p:grpSpPr>
            <a:xfrm>
              <a:off x="4276937" y="2155961"/>
              <a:ext cx="651965" cy="891358"/>
              <a:chOff x="3069908" y="2599997"/>
              <a:chExt cx="1036675" cy="1417328"/>
            </a:xfrm>
          </p:grpSpPr>
          <p:sp>
            <p:nvSpPr>
              <p:cNvPr id="7829" name="Google Shape;7829;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830" name="Google Shape;7830;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59"/>
            <p:cNvGrpSpPr/>
            <p:nvPr/>
          </p:nvGrpSpPr>
          <p:grpSpPr>
            <a:xfrm>
              <a:off x="5054918" y="1201875"/>
              <a:ext cx="999548" cy="602711"/>
              <a:chOff x="4306958" y="1082925"/>
              <a:chExt cx="1589359" cy="958358"/>
            </a:xfrm>
          </p:grpSpPr>
          <p:sp>
            <p:nvSpPr>
              <p:cNvPr id="7832" name="Google Shape;7832;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833" name="Google Shape;7833;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59"/>
            <p:cNvGrpSpPr/>
            <p:nvPr/>
          </p:nvGrpSpPr>
          <p:grpSpPr>
            <a:xfrm>
              <a:off x="4249973" y="1303451"/>
              <a:ext cx="799317" cy="841334"/>
              <a:chOff x="3027033" y="1244439"/>
              <a:chExt cx="1270977" cy="1337786"/>
            </a:xfrm>
          </p:grpSpPr>
          <p:sp>
            <p:nvSpPr>
              <p:cNvPr id="7835" name="Google Shape;7835;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836" name="Google Shape;7836;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7" name="Google Shape;7837;p59"/>
          <p:cNvGrpSpPr/>
          <p:nvPr/>
        </p:nvGrpSpPr>
        <p:grpSpPr>
          <a:xfrm>
            <a:off x="713063" y="1849386"/>
            <a:ext cx="761767" cy="729896"/>
            <a:chOff x="2657744" y="2337745"/>
            <a:chExt cx="832987" cy="798137"/>
          </a:xfrm>
        </p:grpSpPr>
        <p:sp>
          <p:nvSpPr>
            <p:cNvPr id="7838" name="Google Shape;7838;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59"/>
          <p:cNvGrpSpPr/>
          <p:nvPr/>
        </p:nvGrpSpPr>
        <p:grpSpPr>
          <a:xfrm>
            <a:off x="3224027" y="1852592"/>
            <a:ext cx="685569" cy="723586"/>
            <a:chOff x="3398134" y="2057755"/>
            <a:chExt cx="704087" cy="743130"/>
          </a:xfrm>
        </p:grpSpPr>
        <p:grpSp>
          <p:nvGrpSpPr>
            <p:cNvPr id="7845" name="Google Shape;7845;p59"/>
            <p:cNvGrpSpPr/>
            <p:nvPr/>
          </p:nvGrpSpPr>
          <p:grpSpPr>
            <a:xfrm>
              <a:off x="3398134" y="2290183"/>
              <a:ext cx="315300" cy="219900"/>
              <a:chOff x="3398134" y="2290183"/>
              <a:chExt cx="315300" cy="219900"/>
            </a:xfrm>
          </p:grpSpPr>
          <p:sp>
            <p:nvSpPr>
              <p:cNvPr id="7846" name="Google Shape;7846;p5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47" name="Google Shape;7847;p59"/>
              <p:cNvCxnSpPr>
                <a:stCxn id="7846"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848" name="Google Shape;7848;p59"/>
            <p:cNvGrpSpPr/>
            <p:nvPr/>
          </p:nvGrpSpPr>
          <p:grpSpPr>
            <a:xfrm>
              <a:off x="3547823" y="2467358"/>
              <a:ext cx="219900" cy="333527"/>
              <a:chOff x="3547823" y="2467358"/>
              <a:chExt cx="219900" cy="333527"/>
            </a:xfrm>
          </p:grpSpPr>
          <p:sp>
            <p:nvSpPr>
              <p:cNvPr id="7849" name="Google Shape;7849;p5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50" name="Google Shape;7850;p5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851" name="Google Shape;7851;p59"/>
            <p:cNvGrpSpPr/>
            <p:nvPr/>
          </p:nvGrpSpPr>
          <p:grpSpPr>
            <a:xfrm>
              <a:off x="3734138" y="2467358"/>
              <a:ext cx="219900" cy="333527"/>
              <a:chOff x="3734138" y="2467358"/>
              <a:chExt cx="219900" cy="333527"/>
            </a:xfrm>
          </p:grpSpPr>
          <p:sp>
            <p:nvSpPr>
              <p:cNvPr id="7852" name="Google Shape;7852;p5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53" name="Google Shape;7853;p5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854" name="Google Shape;7854;p59"/>
            <p:cNvGrpSpPr/>
            <p:nvPr/>
          </p:nvGrpSpPr>
          <p:grpSpPr>
            <a:xfrm>
              <a:off x="3787560" y="2288011"/>
              <a:ext cx="314661" cy="219900"/>
              <a:chOff x="3787560" y="2288011"/>
              <a:chExt cx="314661" cy="219900"/>
            </a:xfrm>
          </p:grpSpPr>
          <p:sp>
            <p:nvSpPr>
              <p:cNvPr id="7855" name="Google Shape;7855;p5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56" name="Google Shape;7856;p5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857" name="Google Shape;7857;p59"/>
            <p:cNvGrpSpPr/>
            <p:nvPr/>
          </p:nvGrpSpPr>
          <p:grpSpPr>
            <a:xfrm>
              <a:off x="3637290" y="2057755"/>
              <a:ext cx="219900" cy="335499"/>
              <a:chOff x="3637290" y="2057755"/>
              <a:chExt cx="219900" cy="335499"/>
            </a:xfrm>
          </p:grpSpPr>
          <p:sp>
            <p:nvSpPr>
              <p:cNvPr id="7858" name="Google Shape;7858;p5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859" name="Google Shape;7859;p5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860" name="Google Shape;7860;p59"/>
          <p:cNvGrpSpPr/>
          <p:nvPr/>
        </p:nvGrpSpPr>
        <p:grpSpPr>
          <a:xfrm>
            <a:off x="4899249" y="1859288"/>
            <a:ext cx="710153" cy="710153"/>
            <a:chOff x="5007123" y="2079403"/>
            <a:chExt cx="687600" cy="687600"/>
          </a:xfrm>
        </p:grpSpPr>
        <p:sp>
          <p:nvSpPr>
            <p:cNvPr id="7861" name="Google Shape;7861;p5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59"/>
          <p:cNvGrpSpPr/>
          <p:nvPr/>
        </p:nvGrpSpPr>
        <p:grpSpPr>
          <a:xfrm>
            <a:off x="5708687" y="1853794"/>
            <a:ext cx="720998" cy="721183"/>
            <a:chOff x="5797446" y="2063053"/>
            <a:chExt cx="698100" cy="698280"/>
          </a:xfrm>
        </p:grpSpPr>
        <p:sp>
          <p:nvSpPr>
            <p:cNvPr id="7866" name="Google Shape;7866;p5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59"/>
          <p:cNvGrpSpPr/>
          <p:nvPr/>
        </p:nvGrpSpPr>
        <p:grpSpPr>
          <a:xfrm>
            <a:off x="8153834" y="3499399"/>
            <a:ext cx="280585" cy="673164"/>
            <a:chOff x="8075075" y="3754290"/>
            <a:chExt cx="255612" cy="613194"/>
          </a:xfrm>
        </p:grpSpPr>
        <p:grpSp>
          <p:nvGrpSpPr>
            <p:cNvPr id="7871" name="Google Shape;7871;p59"/>
            <p:cNvGrpSpPr/>
            <p:nvPr/>
          </p:nvGrpSpPr>
          <p:grpSpPr>
            <a:xfrm>
              <a:off x="8075075" y="3754290"/>
              <a:ext cx="255612" cy="613194"/>
              <a:chOff x="8075075" y="3754290"/>
              <a:chExt cx="255612" cy="613194"/>
            </a:xfrm>
          </p:grpSpPr>
          <p:sp>
            <p:nvSpPr>
              <p:cNvPr id="7872" name="Google Shape;7872;p5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4" name="Google Shape;7874;p5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5" name="Google Shape;7875;p59"/>
          <p:cNvGrpSpPr/>
          <p:nvPr/>
        </p:nvGrpSpPr>
        <p:grpSpPr>
          <a:xfrm>
            <a:off x="5270892" y="3488196"/>
            <a:ext cx="470352" cy="683745"/>
            <a:chOff x="1697726" y="3244179"/>
            <a:chExt cx="788124" cy="1146069"/>
          </a:xfrm>
        </p:grpSpPr>
        <p:sp>
          <p:nvSpPr>
            <p:cNvPr id="7876" name="Google Shape;7876;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8" name="Google Shape;7878;p59"/>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9" name="Google Shape;7879;p59"/>
          <p:cNvGrpSpPr/>
          <p:nvPr/>
        </p:nvGrpSpPr>
        <p:grpSpPr>
          <a:xfrm>
            <a:off x="5892043" y="3499398"/>
            <a:ext cx="293891" cy="293845"/>
            <a:chOff x="6134814" y="3754290"/>
            <a:chExt cx="293891" cy="293845"/>
          </a:xfrm>
        </p:grpSpPr>
        <p:sp>
          <p:nvSpPr>
            <p:cNvPr id="7880" name="Google Shape;7880;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59"/>
          <p:cNvGrpSpPr/>
          <p:nvPr/>
        </p:nvGrpSpPr>
        <p:grpSpPr>
          <a:xfrm>
            <a:off x="5892043" y="3878069"/>
            <a:ext cx="293891" cy="293891"/>
            <a:chOff x="6134814" y="4086186"/>
            <a:chExt cx="293891" cy="293891"/>
          </a:xfrm>
        </p:grpSpPr>
        <p:sp>
          <p:nvSpPr>
            <p:cNvPr id="7883" name="Google Shape;7883;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5" name="Google Shape;7885;p59"/>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9"/>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7" name="Google Shape;7887;p59"/>
          <p:cNvGrpSpPr/>
          <p:nvPr/>
        </p:nvGrpSpPr>
        <p:grpSpPr>
          <a:xfrm>
            <a:off x="7817018" y="2706762"/>
            <a:ext cx="622883" cy="621944"/>
            <a:chOff x="1187048" y="238125"/>
            <a:chExt cx="5256397" cy="5248476"/>
          </a:xfrm>
        </p:grpSpPr>
        <p:sp>
          <p:nvSpPr>
            <p:cNvPr id="7888" name="Google Shape;7888;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59"/>
          <p:cNvGrpSpPr/>
          <p:nvPr/>
        </p:nvGrpSpPr>
        <p:grpSpPr>
          <a:xfrm>
            <a:off x="2274123" y="2716370"/>
            <a:ext cx="1310987" cy="612407"/>
            <a:chOff x="238125" y="1188750"/>
            <a:chExt cx="7140450" cy="3335550"/>
          </a:xfrm>
        </p:grpSpPr>
        <p:sp>
          <p:nvSpPr>
            <p:cNvPr id="7893" name="Google Shape;7893;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59"/>
          <p:cNvGrpSpPr/>
          <p:nvPr/>
        </p:nvGrpSpPr>
        <p:grpSpPr>
          <a:xfrm>
            <a:off x="6599995" y="2706925"/>
            <a:ext cx="1110299" cy="621702"/>
            <a:chOff x="238125" y="1335475"/>
            <a:chExt cx="5418735" cy="3034175"/>
          </a:xfrm>
        </p:grpSpPr>
        <p:sp>
          <p:nvSpPr>
            <p:cNvPr id="7899" name="Google Shape;7899;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59"/>
          <p:cNvGrpSpPr/>
          <p:nvPr/>
        </p:nvGrpSpPr>
        <p:grpSpPr>
          <a:xfrm>
            <a:off x="5417655" y="2703822"/>
            <a:ext cx="1074451" cy="627181"/>
            <a:chOff x="5359127" y="2910889"/>
            <a:chExt cx="1097723" cy="640831"/>
          </a:xfrm>
        </p:grpSpPr>
        <p:grpSp>
          <p:nvGrpSpPr>
            <p:cNvPr id="7903" name="Google Shape;7903;p59"/>
            <p:cNvGrpSpPr/>
            <p:nvPr/>
          </p:nvGrpSpPr>
          <p:grpSpPr>
            <a:xfrm>
              <a:off x="5929791" y="3263088"/>
              <a:ext cx="527060" cy="287097"/>
              <a:chOff x="5929791" y="3263088"/>
              <a:chExt cx="527060" cy="287097"/>
            </a:xfrm>
          </p:grpSpPr>
          <p:sp>
            <p:nvSpPr>
              <p:cNvPr id="7904" name="Google Shape;7904;p5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905" name="Google Shape;7905;p5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906" name="Google Shape;7906;p59"/>
            <p:cNvGrpSpPr/>
            <p:nvPr/>
          </p:nvGrpSpPr>
          <p:grpSpPr>
            <a:xfrm>
              <a:off x="5359127" y="3263089"/>
              <a:ext cx="526428" cy="288631"/>
              <a:chOff x="5359127" y="3263089"/>
              <a:chExt cx="526428" cy="288631"/>
            </a:xfrm>
          </p:grpSpPr>
          <p:sp>
            <p:nvSpPr>
              <p:cNvPr id="7907" name="Google Shape;7907;p5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908" name="Google Shape;7908;p5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909" name="Google Shape;7909;p59"/>
            <p:cNvGrpSpPr/>
            <p:nvPr/>
          </p:nvGrpSpPr>
          <p:grpSpPr>
            <a:xfrm>
              <a:off x="5551525" y="2910889"/>
              <a:ext cx="520901" cy="610283"/>
              <a:chOff x="5551525" y="2910889"/>
              <a:chExt cx="520901" cy="610283"/>
            </a:xfrm>
          </p:grpSpPr>
          <p:sp>
            <p:nvSpPr>
              <p:cNvPr id="7910" name="Google Shape;7910;p5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911" name="Google Shape;7911;p5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912" name="Google Shape;7912;p59"/>
            <p:cNvGrpSpPr/>
            <p:nvPr/>
          </p:nvGrpSpPr>
          <p:grpSpPr>
            <a:xfrm>
              <a:off x="5743962" y="2919100"/>
              <a:ext cx="623674" cy="284502"/>
              <a:chOff x="5743962" y="2919100"/>
              <a:chExt cx="623674" cy="284502"/>
            </a:xfrm>
          </p:grpSpPr>
          <p:sp>
            <p:nvSpPr>
              <p:cNvPr id="7913" name="Google Shape;7913;p5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914" name="Google Shape;7914;p5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915" name="Google Shape;7915;p59"/>
          <p:cNvGrpSpPr/>
          <p:nvPr/>
        </p:nvGrpSpPr>
        <p:grpSpPr>
          <a:xfrm>
            <a:off x="7568868" y="1854534"/>
            <a:ext cx="874976" cy="719600"/>
            <a:chOff x="7608988" y="2093194"/>
            <a:chExt cx="817276" cy="672147"/>
          </a:xfrm>
        </p:grpSpPr>
        <p:cxnSp>
          <p:nvCxnSpPr>
            <p:cNvPr id="7916" name="Google Shape;7916;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917" name="Google Shape;7917;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918" name="Google Shape;7918;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919" name="Google Shape;7919;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920" name="Google Shape;7920;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921" name="Google Shape;7921;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922" name="Google Shape;7922;p59"/>
            <p:cNvGrpSpPr/>
            <p:nvPr/>
          </p:nvGrpSpPr>
          <p:grpSpPr>
            <a:xfrm>
              <a:off x="7721175" y="2093194"/>
              <a:ext cx="599587" cy="623846"/>
              <a:chOff x="7721175" y="2093194"/>
              <a:chExt cx="599587" cy="623846"/>
            </a:xfrm>
          </p:grpSpPr>
          <p:grpSp>
            <p:nvGrpSpPr>
              <p:cNvPr id="7923" name="Google Shape;7923;p59"/>
              <p:cNvGrpSpPr/>
              <p:nvPr/>
            </p:nvGrpSpPr>
            <p:grpSpPr>
              <a:xfrm>
                <a:off x="7721175" y="2093194"/>
                <a:ext cx="291605" cy="623846"/>
                <a:chOff x="9405575" y="2061418"/>
                <a:chExt cx="291605" cy="623846"/>
              </a:xfrm>
            </p:grpSpPr>
            <p:sp>
              <p:nvSpPr>
                <p:cNvPr id="7924" name="Google Shape;7924;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59"/>
              <p:cNvGrpSpPr/>
              <p:nvPr/>
            </p:nvGrpSpPr>
            <p:grpSpPr>
              <a:xfrm flipH="1">
                <a:off x="8029157" y="2093194"/>
                <a:ext cx="291605" cy="623846"/>
                <a:chOff x="9405575" y="2061418"/>
                <a:chExt cx="291605" cy="623846"/>
              </a:xfrm>
            </p:grpSpPr>
            <p:sp>
              <p:nvSpPr>
                <p:cNvPr id="7932" name="Google Shape;7932;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39" name="Google Shape;7939;p59"/>
          <p:cNvGrpSpPr/>
          <p:nvPr/>
        </p:nvGrpSpPr>
        <p:grpSpPr>
          <a:xfrm>
            <a:off x="4013304" y="970936"/>
            <a:ext cx="712557" cy="785901"/>
            <a:chOff x="4206459" y="1191441"/>
            <a:chExt cx="712557" cy="785901"/>
          </a:xfrm>
        </p:grpSpPr>
        <p:sp>
          <p:nvSpPr>
            <p:cNvPr id="7940" name="Google Shape;7940;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4" name="Google Shape;7944;p59"/>
            <p:cNvGrpSpPr/>
            <p:nvPr/>
          </p:nvGrpSpPr>
          <p:grpSpPr>
            <a:xfrm>
              <a:off x="4644280" y="1290523"/>
              <a:ext cx="143716" cy="29463"/>
              <a:chOff x="4644280" y="1290523"/>
              <a:chExt cx="143716" cy="29463"/>
            </a:xfrm>
          </p:grpSpPr>
          <p:sp>
            <p:nvSpPr>
              <p:cNvPr id="7945" name="Google Shape;7945;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59"/>
            <p:cNvGrpSpPr/>
            <p:nvPr/>
          </p:nvGrpSpPr>
          <p:grpSpPr>
            <a:xfrm>
              <a:off x="4356567" y="1191441"/>
              <a:ext cx="143690" cy="29488"/>
              <a:chOff x="4356567" y="1191441"/>
              <a:chExt cx="143690" cy="29488"/>
            </a:xfrm>
          </p:grpSpPr>
          <p:sp>
            <p:nvSpPr>
              <p:cNvPr id="7950" name="Google Shape;7950;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59"/>
            <p:cNvGrpSpPr/>
            <p:nvPr/>
          </p:nvGrpSpPr>
          <p:grpSpPr>
            <a:xfrm>
              <a:off x="4339009" y="1863727"/>
              <a:ext cx="143703" cy="29476"/>
              <a:chOff x="4339009" y="1863727"/>
              <a:chExt cx="143703" cy="29476"/>
            </a:xfrm>
          </p:grpSpPr>
          <p:sp>
            <p:nvSpPr>
              <p:cNvPr id="7955" name="Google Shape;7955;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59"/>
            <p:cNvGrpSpPr/>
            <p:nvPr/>
          </p:nvGrpSpPr>
          <p:grpSpPr>
            <a:xfrm>
              <a:off x="4206459" y="1607315"/>
              <a:ext cx="29539" cy="142899"/>
              <a:chOff x="4206459" y="1607315"/>
              <a:chExt cx="29539" cy="142899"/>
            </a:xfrm>
          </p:grpSpPr>
          <p:sp>
            <p:nvSpPr>
              <p:cNvPr id="7960" name="Google Shape;7960;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4" name="Google Shape;7964;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8" name="Google Shape;7968;p59"/>
            <p:cNvGrpSpPr/>
            <p:nvPr/>
          </p:nvGrpSpPr>
          <p:grpSpPr>
            <a:xfrm>
              <a:off x="4889463" y="1423737"/>
              <a:ext cx="29552" cy="142899"/>
              <a:chOff x="4889463" y="1423737"/>
              <a:chExt cx="29552" cy="142899"/>
            </a:xfrm>
          </p:grpSpPr>
          <p:sp>
            <p:nvSpPr>
              <p:cNvPr id="7969" name="Google Shape;7969;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59"/>
            <p:cNvGrpSpPr/>
            <p:nvPr/>
          </p:nvGrpSpPr>
          <p:grpSpPr>
            <a:xfrm>
              <a:off x="4771663" y="1876896"/>
              <a:ext cx="108651" cy="100447"/>
              <a:chOff x="4771663" y="1876896"/>
              <a:chExt cx="108651" cy="100447"/>
            </a:xfrm>
          </p:grpSpPr>
          <p:sp>
            <p:nvSpPr>
              <p:cNvPr id="7974" name="Google Shape;7974;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8" name="Google Shape;7978;p59"/>
          <p:cNvGrpSpPr/>
          <p:nvPr/>
        </p:nvGrpSpPr>
        <p:grpSpPr>
          <a:xfrm>
            <a:off x="4008780" y="1854159"/>
            <a:ext cx="791287" cy="720350"/>
            <a:chOff x="267375" y="1071875"/>
            <a:chExt cx="470500" cy="428550"/>
          </a:xfrm>
        </p:grpSpPr>
        <p:sp>
          <p:nvSpPr>
            <p:cNvPr id="7979" name="Google Shape;7979;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59"/>
          <p:cNvGrpSpPr/>
          <p:nvPr/>
        </p:nvGrpSpPr>
        <p:grpSpPr>
          <a:xfrm>
            <a:off x="709275" y="3498789"/>
            <a:ext cx="1408444" cy="673166"/>
            <a:chOff x="712664" y="3693287"/>
            <a:chExt cx="1460738" cy="698160"/>
          </a:xfrm>
        </p:grpSpPr>
        <p:grpSp>
          <p:nvGrpSpPr>
            <p:cNvPr id="7988" name="Google Shape;7988;p59"/>
            <p:cNvGrpSpPr/>
            <p:nvPr/>
          </p:nvGrpSpPr>
          <p:grpSpPr>
            <a:xfrm>
              <a:off x="1380079" y="4133090"/>
              <a:ext cx="234048" cy="258099"/>
              <a:chOff x="1380079" y="4133090"/>
              <a:chExt cx="234048" cy="258099"/>
            </a:xfrm>
          </p:grpSpPr>
          <p:sp>
            <p:nvSpPr>
              <p:cNvPr id="7989" name="Google Shape;7989;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59"/>
            <p:cNvGrpSpPr/>
            <p:nvPr/>
          </p:nvGrpSpPr>
          <p:grpSpPr>
            <a:xfrm>
              <a:off x="884610" y="3864082"/>
              <a:ext cx="1118566" cy="527275"/>
              <a:chOff x="890961" y="3865463"/>
              <a:chExt cx="1115221" cy="525698"/>
            </a:xfrm>
          </p:grpSpPr>
          <p:sp>
            <p:nvSpPr>
              <p:cNvPr id="7993" name="Google Shape;7993;p5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59"/>
            <p:cNvGrpSpPr/>
            <p:nvPr/>
          </p:nvGrpSpPr>
          <p:grpSpPr>
            <a:xfrm>
              <a:off x="712664" y="3693287"/>
              <a:ext cx="1460738" cy="698160"/>
              <a:chOff x="712664" y="3693025"/>
              <a:chExt cx="1460738" cy="698160"/>
            </a:xfrm>
          </p:grpSpPr>
          <p:sp>
            <p:nvSpPr>
              <p:cNvPr id="7997" name="Google Shape;7997;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3" name="Google Shape;8003;p59"/>
          <p:cNvGrpSpPr/>
          <p:nvPr/>
        </p:nvGrpSpPr>
        <p:grpSpPr>
          <a:xfrm>
            <a:off x="3146990" y="970936"/>
            <a:ext cx="795485" cy="738831"/>
            <a:chOff x="3348603" y="1236445"/>
            <a:chExt cx="749256" cy="695894"/>
          </a:xfrm>
        </p:grpSpPr>
        <p:grpSp>
          <p:nvGrpSpPr>
            <p:cNvPr id="8004" name="Google Shape;8004;p59"/>
            <p:cNvGrpSpPr/>
            <p:nvPr/>
          </p:nvGrpSpPr>
          <p:grpSpPr>
            <a:xfrm>
              <a:off x="3583779" y="1236445"/>
              <a:ext cx="293795" cy="285811"/>
              <a:chOff x="3750225" y="1774000"/>
              <a:chExt cx="149575" cy="145525"/>
            </a:xfrm>
          </p:grpSpPr>
          <p:sp>
            <p:nvSpPr>
              <p:cNvPr id="8005" name="Google Shape;8005;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59"/>
            <p:cNvGrpSpPr/>
            <p:nvPr/>
          </p:nvGrpSpPr>
          <p:grpSpPr>
            <a:xfrm>
              <a:off x="3775534" y="1462599"/>
              <a:ext cx="322325" cy="285958"/>
              <a:chOff x="3847850" y="1889150"/>
              <a:chExt cx="164100" cy="145600"/>
            </a:xfrm>
          </p:grpSpPr>
          <p:sp>
            <p:nvSpPr>
              <p:cNvPr id="8008" name="Google Shape;8008;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59"/>
            <p:cNvGrpSpPr/>
            <p:nvPr/>
          </p:nvGrpSpPr>
          <p:grpSpPr>
            <a:xfrm>
              <a:off x="3545329" y="1646528"/>
              <a:ext cx="293746" cy="285811"/>
              <a:chOff x="3730650" y="1982800"/>
              <a:chExt cx="149550" cy="145525"/>
            </a:xfrm>
          </p:grpSpPr>
          <p:sp>
            <p:nvSpPr>
              <p:cNvPr id="8011" name="Google Shape;8011;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3" name="Google Shape;8013;p59"/>
            <p:cNvGrpSpPr/>
            <p:nvPr/>
          </p:nvGrpSpPr>
          <p:grpSpPr>
            <a:xfrm>
              <a:off x="3348603" y="1415046"/>
              <a:ext cx="294384" cy="284387"/>
              <a:chOff x="3630494" y="1864938"/>
              <a:chExt cx="149875" cy="144800"/>
            </a:xfrm>
          </p:grpSpPr>
          <p:sp>
            <p:nvSpPr>
              <p:cNvPr id="8014" name="Google Shape;8014;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6" name="Google Shape;8016;p59"/>
          <p:cNvGrpSpPr/>
          <p:nvPr/>
        </p:nvGrpSpPr>
        <p:grpSpPr>
          <a:xfrm>
            <a:off x="2268517" y="3493832"/>
            <a:ext cx="1324924" cy="678083"/>
            <a:chOff x="2413923" y="3711366"/>
            <a:chExt cx="1374117" cy="703260"/>
          </a:xfrm>
        </p:grpSpPr>
        <p:grpSp>
          <p:nvGrpSpPr>
            <p:cNvPr id="8017" name="Google Shape;8017;p59"/>
            <p:cNvGrpSpPr/>
            <p:nvPr/>
          </p:nvGrpSpPr>
          <p:grpSpPr>
            <a:xfrm>
              <a:off x="2413923" y="3711366"/>
              <a:ext cx="1374117" cy="703260"/>
              <a:chOff x="2413923" y="3711366"/>
              <a:chExt cx="1374117" cy="703260"/>
            </a:xfrm>
          </p:grpSpPr>
          <p:sp>
            <p:nvSpPr>
              <p:cNvPr id="8018" name="Google Shape;8018;p5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9" name="Google Shape;8019;p59"/>
              <p:cNvGrpSpPr/>
              <p:nvPr/>
            </p:nvGrpSpPr>
            <p:grpSpPr>
              <a:xfrm>
                <a:off x="2600284" y="3808654"/>
                <a:ext cx="234506" cy="138009"/>
                <a:chOff x="2600284" y="3808654"/>
                <a:chExt cx="234506" cy="138009"/>
              </a:xfrm>
            </p:grpSpPr>
            <p:sp>
              <p:nvSpPr>
                <p:cNvPr id="8020" name="Google Shape;8020;p5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21" name="Google Shape;8021;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022" name="Google Shape;8022;p59"/>
              <p:cNvGrpSpPr/>
              <p:nvPr/>
            </p:nvGrpSpPr>
            <p:grpSpPr>
              <a:xfrm>
                <a:off x="3359659" y="3805664"/>
                <a:ext cx="232294" cy="141000"/>
                <a:chOff x="3359659" y="3805664"/>
                <a:chExt cx="232294" cy="141000"/>
              </a:xfrm>
            </p:grpSpPr>
            <p:sp>
              <p:nvSpPr>
                <p:cNvPr id="8023" name="Google Shape;8023;p5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24" name="Google Shape;8024;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025" name="Google Shape;8025;p59"/>
              <p:cNvGrpSpPr/>
              <p:nvPr/>
            </p:nvGrpSpPr>
            <p:grpSpPr>
              <a:xfrm>
                <a:off x="3067316" y="3711366"/>
                <a:ext cx="66900" cy="166809"/>
                <a:chOff x="3067316" y="3711366"/>
                <a:chExt cx="66900" cy="166809"/>
              </a:xfrm>
            </p:grpSpPr>
            <p:sp>
              <p:nvSpPr>
                <p:cNvPr id="8026" name="Google Shape;8026;p5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27" name="Google Shape;8027;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028" name="Google Shape;8028;p59"/>
              <p:cNvGrpSpPr/>
              <p:nvPr/>
            </p:nvGrpSpPr>
            <p:grpSpPr>
              <a:xfrm>
                <a:off x="2413923" y="4058666"/>
                <a:ext cx="224119" cy="66900"/>
                <a:chOff x="2413923" y="4058666"/>
                <a:chExt cx="224119" cy="66900"/>
              </a:xfrm>
            </p:grpSpPr>
            <p:sp>
              <p:nvSpPr>
                <p:cNvPr id="8029" name="Google Shape;8029;p5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30" name="Google Shape;8030;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031" name="Google Shape;8031;p59"/>
              <p:cNvGrpSpPr/>
              <p:nvPr/>
            </p:nvGrpSpPr>
            <p:grpSpPr>
              <a:xfrm>
                <a:off x="3564643" y="4058666"/>
                <a:ext cx="223397" cy="66900"/>
                <a:chOff x="3564643" y="4058666"/>
                <a:chExt cx="223397" cy="66900"/>
              </a:xfrm>
            </p:grpSpPr>
            <p:sp>
              <p:nvSpPr>
                <p:cNvPr id="8032" name="Google Shape;8032;p5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33" name="Google Shape;8033;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034" name="Google Shape;8034;p59"/>
            <p:cNvGrpSpPr/>
            <p:nvPr/>
          </p:nvGrpSpPr>
          <p:grpSpPr>
            <a:xfrm>
              <a:off x="2633353" y="3965763"/>
              <a:ext cx="933975" cy="445687"/>
              <a:chOff x="2633353" y="3965763"/>
              <a:chExt cx="933975" cy="445687"/>
            </a:xfrm>
          </p:grpSpPr>
          <p:sp>
            <p:nvSpPr>
              <p:cNvPr id="8035" name="Google Shape;8035;p5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7" name="Google Shape;8037;p59"/>
          <p:cNvGrpSpPr/>
          <p:nvPr/>
        </p:nvGrpSpPr>
        <p:grpSpPr>
          <a:xfrm>
            <a:off x="6392789" y="1044380"/>
            <a:ext cx="1131087" cy="587383"/>
            <a:chOff x="238125" y="999450"/>
            <a:chExt cx="7140700" cy="3708225"/>
          </a:xfrm>
        </p:grpSpPr>
        <p:sp>
          <p:nvSpPr>
            <p:cNvPr id="8038" name="Google Shape;8038;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59"/>
          <p:cNvGrpSpPr/>
          <p:nvPr/>
        </p:nvGrpSpPr>
        <p:grpSpPr>
          <a:xfrm>
            <a:off x="3744240" y="3493874"/>
            <a:ext cx="1375854" cy="678131"/>
            <a:chOff x="3913765" y="3641905"/>
            <a:chExt cx="1522805" cy="750560"/>
          </a:xfrm>
        </p:grpSpPr>
        <p:grpSp>
          <p:nvGrpSpPr>
            <p:cNvPr id="8048" name="Google Shape;8048;p59"/>
            <p:cNvGrpSpPr/>
            <p:nvPr/>
          </p:nvGrpSpPr>
          <p:grpSpPr>
            <a:xfrm>
              <a:off x="3913765" y="3997002"/>
              <a:ext cx="1522805" cy="395463"/>
              <a:chOff x="3913765" y="3997002"/>
              <a:chExt cx="1522805" cy="395463"/>
            </a:xfrm>
          </p:grpSpPr>
          <p:grpSp>
            <p:nvGrpSpPr>
              <p:cNvPr id="8049" name="Google Shape;8049;p59"/>
              <p:cNvGrpSpPr/>
              <p:nvPr/>
            </p:nvGrpSpPr>
            <p:grpSpPr>
              <a:xfrm>
                <a:off x="3913765" y="4138659"/>
                <a:ext cx="507602" cy="253806"/>
                <a:chOff x="3913765" y="4138659"/>
                <a:chExt cx="507602" cy="253806"/>
              </a:xfrm>
            </p:grpSpPr>
            <p:sp>
              <p:nvSpPr>
                <p:cNvPr id="8050" name="Google Shape;8050;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052" name="Google Shape;8052;p59"/>
              <p:cNvGrpSpPr/>
              <p:nvPr/>
            </p:nvGrpSpPr>
            <p:grpSpPr>
              <a:xfrm>
                <a:off x="4421361" y="3997002"/>
                <a:ext cx="507618" cy="395463"/>
                <a:chOff x="4421361" y="3997002"/>
                <a:chExt cx="507618" cy="395463"/>
              </a:xfrm>
            </p:grpSpPr>
            <p:sp>
              <p:nvSpPr>
                <p:cNvPr id="8053" name="Google Shape;8053;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59"/>
              <p:cNvGrpSpPr/>
              <p:nvPr/>
            </p:nvGrpSpPr>
            <p:grpSpPr>
              <a:xfrm>
                <a:off x="4928973" y="4189418"/>
                <a:ext cx="507596" cy="203047"/>
                <a:chOff x="4928973" y="4189418"/>
                <a:chExt cx="507596" cy="203047"/>
              </a:xfrm>
            </p:grpSpPr>
            <p:sp>
              <p:nvSpPr>
                <p:cNvPr id="8056" name="Google Shape;8056;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8" name="Google Shape;8058;p59"/>
            <p:cNvGrpSpPr/>
            <p:nvPr/>
          </p:nvGrpSpPr>
          <p:grpSpPr>
            <a:xfrm>
              <a:off x="4482186" y="3641905"/>
              <a:ext cx="397605" cy="349784"/>
              <a:chOff x="2906375" y="1159725"/>
              <a:chExt cx="1860575" cy="1636800"/>
            </a:xfrm>
          </p:grpSpPr>
          <p:sp>
            <p:nvSpPr>
              <p:cNvPr id="8059" name="Google Shape;8059;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63" name="Google Shape;8063;p59"/>
          <p:cNvGrpSpPr/>
          <p:nvPr/>
        </p:nvGrpSpPr>
        <p:grpSpPr>
          <a:xfrm>
            <a:off x="6528949" y="1853801"/>
            <a:ext cx="940737" cy="721067"/>
            <a:chOff x="6599718" y="2068734"/>
            <a:chExt cx="940737" cy="721067"/>
          </a:xfrm>
        </p:grpSpPr>
        <p:sp>
          <p:nvSpPr>
            <p:cNvPr id="8064" name="Google Shape;8064;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0" name="Google Shape;8070;p59"/>
            <p:cNvGrpSpPr/>
            <p:nvPr/>
          </p:nvGrpSpPr>
          <p:grpSpPr>
            <a:xfrm>
              <a:off x="6836957" y="2068734"/>
              <a:ext cx="461892" cy="721067"/>
              <a:chOff x="6836957" y="2068734"/>
              <a:chExt cx="461892" cy="721067"/>
            </a:xfrm>
          </p:grpSpPr>
          <p:sp>
            <p:nvSpPr>
              <p:cNvPr id="8071" name="Google Shape;8071;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7" name="Google Shape;8077;p59"/>
              <p:cNvGrpSpPr/>
              <p:nvPr/>
            </p:nvGrpSpPr>
            <p:grpSpPr>
              <a:xfrm>
                <a:off x="6836957" y="2068734"/>
                <a:ext cx="461892" cy="721067"/>
                <a:chOff x="6836957" y="2068734"/>
                <a:chExt cx="461892" cy="721067"/>
              </a:xfrm>
            </p:grpSpPr>
            <p:sp>
              <p:nvSpPr>
                <p:cNvPr id="8078" name="Google Shape;8078;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85" name="Google Shape;8085;p59"/>
          <p:cNvGrpSpPr/>
          <p:nvPr/>
        </p:nvGrpSpPr>
        <p:grpSpPr>
          <a:xfrm>
            <a:off x="2412267" y="1858147"/>
            <a:ext cx="712577" cy="712374"/>
            <a:chOff x="2559249" y="2069323"/>
            <a:chExt cx="685566" cy="685634"/>
          </a:xfrm>
        </p:grpSpPr>
        <p:sp>
          <p:nvSpPr>
            <p:cNvPr id="8086" name="Google Shape;8086;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59"/>
          <p:cNvGrpSpPr/>
          <p:nvPr/>
        </p:nvGrpSpPr>
        <p:grpSpPr>
          <a:xfrm>
            <a:off x="7594705" y="970936"/>
            <a:ext cx="845645" cy="711911"/>
            <a:chOff x="951975" y="315800"/>
            <a:chExt cx="5860325" cy="4933550"/>
          </a:xfrm>
        </p:grpSpPr>
        <p:sp>
          <p:nvSpPr>
            <p:cNvPr id="8100" name="Google Shape;8100;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59"/>
          <p:cNvGrpSpPr/>
          <p:nvPr/>
        </p:nvGrpSpPr>
        <p:grpSpPr>
          <a:xfrm>
            <a:off x="3691834" y="2707045"/>
            <a:ext cx="1617932" cy="621724"/>
            <a:chOff x="3862800" y="3038525"/>
            <a:chExt cx="1329006" cy="510698"/>
          </a:xfrm>
        </p:grpSpPr>
        <p:sp>
          <p:nvSpPr>
            <p:cNvPr id="8109" name="Google Shape;8109;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1" name="Google Shape;8111;p59"/>
            <p:cNvGrpSpPr/>
            <p:nvPr/>
          </p:nvGrpSpPr>
          <p:grpSpPr>
            <a:xfrm>
              <a:off x="3967075" y="3040337"/>
              <a:ext cx="1019927" cy="402126"/>
              <a:chOff x="3967075" y="3040337"/>
              <a:chExt cx="1019927" cy="402126"/>
            </a:xfrm>
          </p:grpSpPr>
          <p:sp>
            <p:nvSpPr>
              <p:cNvPr id="8112" name="Google Shape;8112;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59"/>
            <p:cNvGrpSpPr/>
            <p:nvPr/>
          </p:nvGrpSpPr>
          <p:grpSpPr>
            <a:xfrm>
              <a:off x="4186700" y="3040337"/>
              <a:ext cx="390475" cy="183289"/>
              <a:chOff x="4186700" y="3040337"/>
              <a:chExt cx="390475" cy="183289"/>
            </a:xfrm>
          </p:grpSpPr>
          <p:sp>
            <p:nvSpPr>
              <p:cNvPr id="8115" name="Google Shape;8115;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59"/>
            <p:cNvGrpSpPr/>
            <p:nvPr/>
          </p:nvGrpSpPr>
          <p:grpSpPr>
            <a:xfrm>
              <a:off x="4073727" y="3040337"/>
              <a:ext cx="697794" cy="296263"/>
              <a:chOff x="4073727" y="3040337"/>
              <a:chExt cx="697794" cy="296263"/>
            </a:xfrm>
          </p:grpSpPr>
          <p:sp>
            <p:nvSpPr>
              <p:cNvPr id="8118" name="Google Shape;8118;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59"/>
            <p:cNvGrpSpPr/>
            <p:nvPr/>
          </p:nvGrpSpPr>
          <p:grpSpPr>
            <a:xfrm>
              <a:off x="3862800" y="3038525"/>
              <a:ext cx="1329006" cy="510698"/>
              <a:chOff x="3862800" y="3038525"/>
              <a:chExt cx="1329006" cy="510698"/>
            </a:xfrm>
          </p:grpSpPr>
          <p:sp>
            <p:nvSpPr>
              <p:cNvPr id="8121" name="Google Shape;8121;p5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23" name="Google Shape;8123;p59"/>
          <p:cNvGrpSpPr/>
          <p:nvPr/>
        </p:nvGrpSpPr>
        <p:grpSpPr>
          <a:xfrm>
            <a:off x="700156" y="970936"/>
            <a:ext cx="883205" cy="775176"/>
            <a:chOff x="649648" y="271400"/>
            <a:chExt cx="6215377" cy="5455143"/>
          </a:xfrm>
        </p:grpSpPr>
        <p:sp>
          <p:nvSpPr>
            <p:cNvPr id="8124" name="Google Shape;8124;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59"/>
          <p:cNvGrpSpPr/>
          <p:nvPr/>
        </p:nvGrpSpPr>
        <p:grpSpPr>
          <a:xfrm>
            <a:off x="2308457" y="970936"/>
            <a:ext cx="767704" cy="815489"/>
            <a:chOff x="2499700" y="1135950"/>
            <a:chExt cx="732402" cy="777990"/>
          </a:xfrm>
        </p:grpSpPr>
        <p:grpSp>
          <p:nvGrpSpPr>
            <p:cNvPr id="8137" name="Google Shape;8137;p59"/>
            <p:cNvGrpSpPr/>
            <p:nvPr/>
          </p:nvGrpSpPr>
          <p:grpSpPr>
            <a:xfrm>
              <a:off x="2499700" y="1135950"/>
              <a:ext cx="732402" cy="694705"/>
              <a:chOff x="2499700" y="1135950"/>
              <a:chExt cx="732402" cy="694705"/>
            </a:xfrm>
          </p:grpSpPr>
          <p:sp>
            <p:nvSpPr>
              <p:cNvPr id="8138" name="Google Shape;8138;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9"/>
            <p:cNvGrpSpPr/>
            <p:nvPr/>
          </p:nvGrpSpPr>
          <p:grpSpPr>
            <a:xfrm>
              <a:off x="2517909" y="1188726"/>
              <a:ext cx="702702" cy="725214"/>
              <a:chOff x="2517909" y="1188726"/>
              <a:chExt cx="702702" cy="725214"/>
            </a:xfrm>
          </p:grpSpPr>
          <p:sp>
            <p:nvSpPr>
              <p:cNvPr id="8166" name="Google Shape;8166;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71" name="Google Shape;8171;p59"/>
          <p:cNvGrpSpPr/>
          <p:nvPr/>
        </p:nvGrpSpPr>
        <p:grpSpPr>
          <a:xfrm>
            <a:off x="1654189" y="970936"/>
            <a:ext cx="583439" cy="870229"/>
            <a:chOff x="1716825" y="1121550"/>
            <a:chExt cx="622800" cy="928938"/>
          </a:xfrm>
        </p:grpSpPr>
        <p:grpSp>
          <p:nvGrpSpPr>
            <p:cNvPr id="8172" name="Google Shape;8172;p59"/>
            <p:cNvGrpSpPr/>
            <p:nvPr/>
          </p:nvGrpSpPr>
          <p:grpSpPr>
            <a:xfrm>
              <a:off x="1716825" y="1121550"/>
              <a:ext cx="622800" cy="928938"/>
              <a:chOff x="1716825" y="1121550"/>
              <a:chExt cx="622800" cy="928938"/>
            </a:xfrm>
          </p:grpSpPr>
          <p:cxnSp>
            <p:nvCxnSpPr>
              <p:cNvPr id="8173" name="Google Shape;8173;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174" name="Google Shape;8174;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59"/>
            <p:cNvGrpSpPr/>
            <p:nvPr/>
          </p:nvGrpSpPr>
          <p:grpSpPr>
            <a:xfrm>
              <a:off x="1768050" y="1172775"/>
              <a:ext cx="520200" cy="832000"/>
              <a:chOff x="1768050" y="1172775"/>
              <a:chExt cx="520200" cy="832000"/>
            </a:xfrm>
          </p:grpSpPr>
          <p:cxnSp>
            <p:nvCxnSpPr>
              <p:cNvPr id="8176" name="Google Shape;8176;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177" name="Google Shape;8177;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59"/>
            <p:cNvGrpSpPr/>
            <p:nvPr/>
          </p:nvGrpSpPr>
          <p:grpSpPr>
            <a:xfrm>
              <a:off x="1820100" y="1225475"/>
              <a:ext cx="416400" cy="729575"/>
              <a:chOff x="1820100" y="1225475"/>
              <a:chExt cx="416400" cy="729575"/>
            </a:xfrm>
          </p:grpSpPr>
          <p:cxnSp>
            <p:nvCxnSpPr>
              <p:cNvPr id="8179" name="Google Shape;8179;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180" name="Google Shape;8180;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59"/>
            <p:cNvGrpSpPr/>
            <p:nvPr/>
          </p:nvGrpSpPr>
          <p:grpSpPr>
            <a:xfrm>
              <a:off x="1874250" y="1278825"/>
              <a:ext cx="308100" cy="605275"/>
              <a:chOff x="1874250" y="1278825"/>
              <a:chExt cx="308100" cy="605275"/>
            </a:xfrm>
          </p:grpSpPr>
          <p:cxnSp>
            <p:nvCxnSpPr>
              <p:cNvPr id="8182" name="Google Shape;8182;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183" name="Google Shape;8183;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4" name="Google Shape;8184;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59"/>
          <p:cNvGrpSpPr/>
          <p:nvPr/>
        </p:nvGrpSpPr>
        <p:grpSpPr>
          <a:xfrm>
            <a:off x="1574012" y="1857258"/>
            <a:ext cx="739072" cy="714152"/>
            <a:chOff x="4334725" y="1355875"/>
            <a:chExt cx="3106650" cy="3001900"/>
          </a:xfrm>
        </p:grpSpPr>
        <p:grpSp>
          <p:nvGrpSpPr>
            <p:cNvPr id="8186" name="Google Shape;8186;p59"/>
            <p:cNvGrpSpPr/>
            <p:nvPr/>
          </p:nvGrpSpPr>
          <p:grpSpPr>
            <a:xfrm>
              <a:off x="4516050" y="1724875"/>
              <a:ext cx="2693725" cy="2632900"/>
              <a:chOff x="4516050" y="1724875"/>
              <a:chExt cx="2693725" cy="2632900"/>
            </a:xfrm>
          </p:grpSpPr>
          <p:sp>
            <p:nvSpPr>
              <p:cNvPr id="8187" name="Google Shape;8187;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59"/>
            <p:cNvGrpSpPr/>
            <p:nvPr/>
          </p:nvGrpSpPr>
          <p:grpSpPr>
            <a:xfrm>
              <a:off x="4334725" y="1355875"/>
              <a:ext cx="3106650" cy="2709650"/>
              <a:chOff x="4334725" y="1355875"/>
              <a:chExt cx="3106650" cy="2709650"/>
            </a:xfrm>
          </p:grpSpPr>
          <p:sp>
            <p:nvSpPr>
              <p:cNvPr id="8191" name="Google Shape;8191;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4" name="Google Shape;8194;p59"/>
          <p:cNvGrpSpPr/>
          <p:nvPr/>
        </p:nvGrpSpPr>
        <p:grpSpPr>
          <a:xfrm>
            <a:off x="7690961" y="3488029"/>
            <a:ext cx="312074" cy="684173"/>
            <a:chOff x="7645573" y="3754300"/>
            <a:chExt cx="293855" cy="644170"/>
          </a:xfrm>
        </p:grpSpPr>
        <p:sp>
          <p:nvSpPr>
            <p:cNvPr id="8195" name="Google Shape;8195;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59"/>
          <p:cNvGrpSpPr/>
          <p:nvPr/>
        </p:nvGrpSpPr>
        <p:grpSpPr>
          <a:xfrm>
            <a:off x="5612949" y="970936"/>
            <a:ext cx="709011" cy="739359"/>
            <a:chOff x="5830645" y="1256617"/>
            <a:chExt cx="530340" cy="553040"/>
          </a:xfrm>
        </p:grpSpPr>
        <p:grpSp>
          <p:nvGrpSpPr>
            <p:cNvPr id="8198" name="Google Shape;8198;p59"/>
            <p:cNvGrpSpPr/>
            <p:nvPr/>
          </p:nvGrpSpPr>
          <p:grpSpPr>
            <a:xfrm>
              <a:off x="5830645" y="1256617"/>
              <a:ext cx="259743" cy="269909"/>
              <a:chOff x="5830645" y="1256617"/>
              <a:chExt cx="259743" cy="269909"/>
            </a:xfrm>
          </p:grpSpPr>
          <p:sp>
            <p:nvSpPr>
              <p:cNvPr id="8199" name="Google Shape;8199;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59"/>
            <p:cNvGrpSpPr/>
            <p:nvPr/>
          </p:nvGrpSpPr>
          <p:grpSpPr>
            <a:xfrm>
              <a:off x="6101293" y="1256617"/>
              <a:ext cx="259692" cy="269909"/>
              <a:chOff x="6101293" y="1256617"/>
              <a:chExt cx="259692" cy="269909"/>
            </a:xfrm>
          </p:grpSpPr>
          <p:sp>
            <p:nvSpPr>
              <p:cNvPr id="8202" name="Google Shape;8202;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59"/>
            <p:cNvGrpSpPr/>
            <p:nvPr/>
          </p:nvGrpSpPr>
          <p:grpSpPr>
            <a:xfrm>
              <a:off x="5830645" y="1539749"/>
              <a:ext cx="259692" cy="269909"/>
              <a:chOff x="5830645" y="1539749"/>
              <a:chExt cx="259692" cy="269909"/>
            </a:xfrm>
          </p:grpSpPr>
          <p:sp>
            <p:nvSpPr>
              <p:cNvPr id="8205" name="Google Shape;8205;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59"/>
            <p:cNvGrpSpPr/>
            <p:nvPr/>
          </p:nvGrpSpPr>
          <p:grpSpPr>
            <a:xfrm>
              <a:off x="6101293" y="1539749"/>
              <a:ext cx="259692" cy="269909"/>
              <a:chOff x="6101293" y="1539749"/>
              <a:chExt cx="259692" cy="269909"/>
            </a:xfrm>
          </p:grpSpPr>
          <p:sp>
            <p:nvSpPr>
              <p:cNvPr id="8208" name="Google Shape;8208;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0" name="Google Shape;8210;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9"/>
          <p:cNvGrpSpPr/>
          <p:nvPr/>
        </p:nvGrpSpPr>
        <p:grpSpPr>
          <a:xfrm>
            <a:off x="714444" y="2707052"/>
            <a:ext cx="1452955" cy="621360"/>
            <a:chOff x="732422" y="2990152"/>
            <a:chExt cx="1337773" cy="572102"/>
          </a:xfrm>
        </p:grpSpPr>
        <p:sp>
          <p:nvSpPr>
            <p:cNvPr id="8212" name="Google Shape;8212;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21" name="Shape 8221"/>
        <p:cNvGrpSpPr/>
        <p:nvPr/>
      </p:nvGrpSpPr>
      <p:grpSpPr>
        <a:xfrm>
          <a:off x="0" y="0"/>
          <a:ext cx="0" cy="0"/>
          <a:chOff x="0" y="0"/>
          <a:chExt cx="0" cy="0"/>
        </a:xfrm>
      </p:grpSpPr>
      <p:grpSp>
        <p:nvGrpSpPr>
          <p:cNvPr id="8222" name="Google Shape;8222;p60"/>
          <p:cNvGrpSpPr/>
          <p:nvPr/>
        </p:nvGrpSpPr>
        <p:grpSpPr>
          <a:xfrm>
            <a:off x="708579" y="965872"/>
            <a:ext cx="1636117" cy="1526144"/>
            <a:chOff x="729238" y="1179665"/>
            <a:chExt cx="1636117" cy="1526144"/>
          </a:xfrm>
        </p:grpSpPr>
        <p:grpSp>
          <p:nvGrpSpPr>
            <p:cNvPr id="8223" name="Google Shape;8223;p60"/>
            <p:cNvGrpSpPr/>
            <p:nvPr/>
          </p:nvGrpSpPr>
          <p:grpSpPr>
            <a:xfrm>
              <a:off x="729238" y="1179665"/>
              <a:ext cx="80700" cy="1526144"/>
              <a:chOff x="729238" y="1179665"/>
              <a:chExt cx="80700" cy="1526144"/>
            </a:xfrm>
          </p:grpSpPr>
          <p:sp>
            <p:nvSpPr>
              <p:cNvPr id="8224" name="Google Shape;8224;p6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60"/>
            <p:cNvGrpSpPr/>
            <p:nvPr/>
          </p:nvGrpSpPr>
          <p:grpSpPr>
            <a:xfrm>
              <a:off x="903098" y="1179665"/>
              <a:ext cx="80700" cy="1526144"/>
              <a:chOff x="903098" y="1179665"/>
              <a:chExt cx="80700" cy="1526144"/>
            </a:xfrm>
          </p:grpSpPr>
          <p:sp>
            <p:nvSpPr>
              <p:cNvPr id="8235" name="Google Shape;8235;p6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60"/>
            <p:cNvGrpSpPr/>
            <p:nvPr/>
          </p:nvGrpSpPr>
          <p:grpSpPr>
            <a:xfrm>
              <a:off x="1076958" y="1179665"/>
              <a:ext cx="80700" cy="1526144"/>
              <a:chOff x="1076958" y="1179665"/>
              <a:chExt cx="80700" cy="1526144"/>
            </a:xfrm>
          </p:grpSpPr>
          <p:sp>
            <p:nvSpPr>
              <p:cNvPr id="8246" name="Google Shape;8246;p6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60"/>
            <p:cNvGrpSpPr/>
            <p:nvPr/>
          </p:nvGrpSpPr>
          <p:grpSpPr>
            <a:xfrm>
              <a:off x="1247707" y="1179665"/>
              <a:ext cx="80700" cy="1526144"/>
              <a:chOff x="1247707" y="1179665"/>
              <a:chExt cx="80700" cy="1526144"/>
            </a:xfrm>
          </p:grpSpPr>
          <p:sp>
            <p:nvSpPr>
              <p:cNvPr id="8257" name="Google Shape;8257;p6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60"/>
            <p:cNvGrpSpPr/>
            <p:nvPr/>
          </p:nvGrpSpPr>
          <p:grpSpPr>
            <a:xfrm>
              <a:off x="1421567" y="1179665"/>
              <a:ext cx="80700" cy="1526144"/>
              <a:chOff x="1421567" y="1179665"/>
              <a:chExt cx="80700" cy="1526144"/>
            </a:xfrm>
          </p:grpSpPr>
          <p:sp>
            <p:nvSpPr>
              <p:cNvPr id="8268" name="Google Shape;8268;p6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60"/>
            <p:cNvGrpSpPr/>
            <p:nvPr/>
          </p:nvGrpSpPr>
          <p:grpSpPr>
            <a:xfrm>
              <a:off x="1592327" y="1179665"/>
              <a:ext cx="80700" cy="1526144"/>
              <a:chOff x="1592327" y="1179665"/>
              <a:chExt cx="80700" cy="1526144"/>
            </a:xfrm>
          </p:grpSpPr>
          <p:sp>
            <p:nvSpPr>
              <p:cNvPr id="8279" name="Google Shape;8279;p6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60"/>
            <p:cNvGrpSpPr/>
            <p:nvPr/>
          </p:nvGrpSpPr>
          <p:grpSpPr>
            <a:xfrm>
              <a:off x="1766187" y="1179665"/>
              <a:ext cx="80700" cy="1526144"/>
              <a:chOff x="1766187" y="1179665"/>
              <a:chExt cx="80700" cy="1526144"/>
            </a:xfrm>
          </p:grpSpPr>
          <p:sp>
            <p:nvSpPr>
              <p:cNvPr id="8290" name="Google Shape;8290;p6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60"/>
            <p:cNvGrpSpPr/>
            <p:nvPr/>
          </p:nvGrpSpPr>
          <p:grpSpPr>
            <a:xfrm>
              <a:off x="1936935" y="1179665"/>
              <a:ext cx="80700" cy="1526144"/>
              <a:chOff x="1936935" y="1179665"/>
              <a:chExt cx="80700" cy="1526144"/>
            </a:xfrm>
          </p:grpSpPr>
          <p:sp>
            <p:nvSpPr>
              <p:cNvPr id="8301" name="Google Shape;8301;p6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60"/>
            <p:cNvGrpSpPr/>
            <p:nvPr/>
          </p:nvGrpSpPr>
          <p:grpSpPr>
            <a:xfrm>
              <a:off x="2110795" y="1179665"/>
              <a:ext cx="80700" cy="1526144"/>
              <a:chOff x="2110795" y="1179665"/>
              <a:chExt cx="80700" cy="1526144"/>
            </a:xfrm>
          </p:grpSpPr>
          <p:sp>
            <p:nvSpPr>
              <p:cNvPr id="8312" name="Google Shape;8312;p6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60"/>
            <p:cNvGrpSpPr/>
            <p:nvPr/>
          </p:nvGrpSpPr>
          <p:grpSpPr>
            <a:xfrm>
              <a:off x="2284655" y="1179665"/>
              <a:ext cx="80700" cy="1526144"/>
              <a:chOff x="2284655" y="1179665"/>
              <a:chExt cx="80700" cy="1526144"/>
            </a:xfrm>
          </p:grpSpPr>
          <p:sp>
            <p:nvSpPr>
              <p:cNvPr id="8323" name="Google Shape;8323;p6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3" name="Google Shape;8333;p60"/>
          <p:cNvGrpSpPr/>
          <p:nvPr/>
        </p:nvGrpSpPr>
        <p:grpSpPr>
          <a:xfrm>
            <a:off x="2603245" y="985011"/>
            <a:ext cx="1364248" cy="1102133"/>
            <a:chOff x="2623904" y="1198803"/>
            <a:chExt cx="1364248" cy="1102133"/>
          </a:xfrm>
        </p:grpSpPr>
        <p:grpSp>
          <p:nvGrpSpPr>
            <p:cNvPr id="8334" name="Google Shape;8334;p60"/>
            <p:cNvGrpSpPr/>
            <p:nvPr/>
          </p:nvGrpSpPr>
          <p:grpSpPr>
            <a:xfrm>
              <a:off x="2623907" y="1198803"/>
              <a:ext cx="1364245" cy="273000"/>
              <a:chOff x="2623907" y="1198803"/>
              <a:chExt cx="1364245" cy="273000"/>
            </a:xfrm>
          </p:grpSpPr>
          <p:sp>
            <p:nvSpPr>
              <p:cNvPr id="8335" name="Google Shape;8335;p6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60"/>
            <p:cNvGrpSpPr/>
            <p:nvPr/>
          </p:nvGrpSpPr>
          <p:grpSpPr>
            <a:xfrm>
              <a:off x="2623904" y="1476964"/>
              <a:ext cx="1364245" cy="273000"/>
              <a:chOff x="2623904" y="1476964"/>
              <a:chExt cx="1364245" cy="273000"/>
            </a:xfrm>
          </p:grpSpPr>
          <p:sp>
            <p:nvSpPr>
              <p:cNvPr id="8341" name="Google Shape;8341;p6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60"/>
            <p:cNvGrpSpPr/>
            <p:nvPr/>
          </p:nvGrpSpPr>
          <p:grpSpPr>
            <a:xfrm>
              <a:off x="2623907" y="1749775"/>
              <a:ext cx="1364245" cy="273000"/>
              <a:chOff x="2623907" y="1749775"/>
              <a:chExt cx="1364245" cy="273000"/>
            </a:xfrm>
          </p:grpSpPr>
          <p:sp>
            <p:nvSpPr>
              <p:cNvPr id="8347" name="Google Shape;8347;p6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60"/>
            <p:cNvGrpSpPr/>
            <p:nvPr/>
          </p:nvGrpSpPr>
          <p:grpSpPr>
            <a:xfrm>
              <a:off x="2623904" y="2027936"/>
              <a:ext cx="1364245" cy="273000"/>
              <a:chOff x="2623904" y="2027936"/>
              <a:chExt cx="1364245" cy="273000"/>
            </a:xfrm>
          </p:grpSpPr>
          <p:sp>
            <p:nvSpPr>
              <p:cNvPr id="8353" name="Google Shape;8353;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8" name="Google Shape;8358;p60"/>
          <p:cNvGrpSpPr/>
          <p:nvPr/>
        </p:nvGrpSpPr>
        <p:grpSpPr>
          <a:xfrm>
            <a:off x="2592706" y="2444193"/>
            <a:ext cx="1387541" cy="159124"/>
            <a:chOff x="3200660" y="2180272"/>
            <a:chExt cx="2563824" cy="378237"/>
          </a:xfrm>
        </p:grpSpPr>
        <p:sp>
          <p:nvSpPr>
            <p:cNvPr id="8359" name="Google Shape;8359;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60"/>
          <p:cNvGrpSpPr/>
          <p:nvPr/>
        </p:nvGrpSpPr>
        <p:grpSpPr>
          <a:xfrm>
            <a:off x="2589231" y="2722018"/>
            <a:ext cx="1390502" cy="159625"/>
            <a:chOff x="3530150" y="2790075"/>
            <a:chExt cx="1962600" cy="225300"/>
          </a:xfrm>
        </p:grpSpPr>
        <p:sp>
          <p:nvSpPr>
            <p:cNvPr id="8378" name="Google Shape;8378;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60"/>
          <p:cNvGrpSpPr/>
          <p:nvPr/>
        </p:nvGrpSpPr>
        <p:grpSpPr>
          <a:xfrm>
            <a:off x="2589884" y="3000344"/>
            <a:ext cx="1411629" cy="153761"/>
            <a:chOff x="3558802" y="4011427"/>
            <a:chExt cx="1866000" cy="111300"/>
          </a:xfrm>
        </p:grpSpPr>
        <p:sp>
          <p:nvSpPr>
            <p:cNvPr id="8381" name="Google Shape;8381;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60"/>
          <p:cNvGrpSpPr/>
          <p:nvPr/>
        </p:nvGrpSpPr>
        <p:grpSpPr>
          <a:xfrm>
            <a:off x="2589576" y="2205744"/>
            <a:ext cx="1383503" cy="119749"/>
            <a:chOff x="3465975" y="2270276"/>
            <a:chExt cx="1986364" cy="171929"/>
          </a:xfrm>
        </p:grpSpPr>
        <p:sp>
          <p:nvSpPr>
            <p:cNvPr id="8384" name="Google Shape;8384;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60"/>
          <p:cNvGrpSpPr/>
          <p:nvPr/>
        </p:nvGrpSpPr>
        <p:grpSpPr>
          <a:xfrm>
            <a:off x="2600584" y="3569394"/>
            <a:ext cx="1369531" cy="195460"/>
            <a:chOff x="723300" y="4253549"/>
            <a:chExt cx="2276482" cy="324900"/>
          </a:xfrm>
        </p:grpSpPr>
        <p:sp>
          <p:nvSpPr>
            <p:cNvPr id="8393" name="Google Shape;8393;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60"/>
          <p:cNvGrpSpPr/>
          <p:nvPr/>
        </p:nvGrpSpPr>
        <p:grpSpPr>
          <a:xfrm>
            <a:off x="2590145" y="3270574"/>
            <a:ext cx="1389066" cy="180119"/>
            <a:chOff x="705948" y="3788465"/>
            <a:chExt cx="2308953" cy="299400"/>
          </a:xfrm>
        </p:grpSpPr>
        <p:sp>
          <p:nvSpPr>
            <p:cNvPr id="8399" name="Google Shape;8399;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60"/>
          <p:cNvGrpSpPr/>
          <p:nvPr/>
        </p:nvGrpSpPr>
        <p:grpSpPr>
          <a:xfrm>
            <a:off x="2638082" y="3883554"/>
            <a:ext cx="1304609" cy="294074"/>
            <a:chOff x="2658741" y="4097347"/>
            <a:chExt cx="1304609" cy="294074"/>
          </a:xfrm>
        </p:grpSpPr>
        <p:grpSp>
          <p:nvGrpSpPr>
            <p:cNvPr id="8405" name="Google Shape;8405;p60"/>
            <p:cNvGrpSpPr/>
            <p:nvPr/>
          </p:nvGrpSpPr>
          <p:grpSpPr>
            <a:xfrm>
              <a:off x="2658741" y="4097347"/>
              <a:ext cx="118572" cy="294074"/>
              <a:chOff x="3343310" y="4475555"/>
              <a:chExt cx="127717" cy="316753"/>
            </a:xfrm>
          </p:grpSpPr>
          <p:sp>
            <p:nvSpPr>
              <p:cNvPr id="8406" name="Google Shape;8406;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60"/>
            <p:cNvGrpSpPr/>
            <p:nvPr/>
          </p:nvGrpSpPr>
          <p:grpSpPr>
            <a:xfrm>
              <a:off x="3815519" y="4098388"/>
              <a:ext cx="147831" cy="291991"/>
              <a:chOff x="3527539" y="4476677"/>
              <a:chExt cx="159232" cy="314510"/>
            </a:xfrm>
          </p:grpSpPr>
          <p:sp>
            <p:nvSpPr>
              <p:cNvPr id="8409" name="Google Shape;8409;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60"/>
            <p:cNvGrpSpPr/>
            <p:nvPr/>
          </p:nvGrpSpPr>
          <p:grpSpPr>
            <a:xfrm>
              <a:off x="3511696" y="4098388"/>
              <a:ext cx="147831" cy="291991"/>
              <a:chOff x="3527539" y="4476677"/>
              <a:chExt cx="159232" cy="314510"/>
            </a:xfrm>
          </p:grpSpPr>
          <p:sp>
            <p:nvSpPr>
              <p:cNvPr id="8412" name="Google Shape;8412;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60"/>
            <p:cNvGrpSpPr/>
            <p:nvPr/>
          </p:nvGrpSpPr>
          <p:grpSpPr>
            <a:xfrm>
              <a:off x="3207874" y="4098388"/>
              <a:ext cx="147831" cy="291991"/>
              <a:chOff x="3527539" y="4476677"/>
              <a:chExt cx="159232" cy="314510"/>
            </a:xfrm>
          </p:grpSpPr>
          <p:sp>
            <p:nvSpPr>
              <p:cNvPr id="8415" name="Google Shape;8415;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60"/>
            <p:cNvGrpSpPr/>
            <p:nvPr/>
          </p:nvGrpSpPr>
          <p:grpSpPr>
            <a:xfrm>
              <a:off x="2933305" y="4097347"/>
              <a:ext cx="118572" cy="294074"/>
              <a:chOff x="3343310" y="4475555"/>
              <a:chExt cx="127717" cy="316753"/>
            </a:xfrm>
          </p:grpSpPr>
          <p:sp>
            <p:nvSpPr>
              <p:cNvPr id="8418" name="Google Shape;8418;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0" name="Google Shape;8420;p60"/>
          <p:cNvGrpSpPr/>
          <p:nvPr/>
        </p:nvGrpSpPr>
        <p:grpSpPr>
          <a:xfrm>
            <a:off x="4256912" y="1866676"/>
            <a:ext cx="1433821" cy="191501"/>
            <a:chOff x="4273350" y="2080469"/>
            <a:chExt cx="1433821" cy="191501"/>
          </a:xfrm>
        </p:grpSpPr>
        <p:grpSp>
          <p:nvGrpSpPr>
            <p:cNvPr id="8421" name="Google Shape;8421;p60"/>
            <p:cNvGrpSpPr/>
            <p:nvPr/>
          </p:nvGrpSpPr>
          <p:grpSpPr>
            <a:xfrm>
              <a:off x="4273350" y="2080469"/>
              <a:ext cx="1433821" cy="0"/>
              <a:chOff x="5224975" y="2962250"/>
              <a:chExt cx="1544400" cy="0"/>
            </a:xfrm>
          </p:grpSpPr>
          <p:cxnSp>
            <p:nvCxnSpPr>
              <p:cNvPr id="8422" name="Google Shape;8422;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423" name="Google Shape;8423;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424" name="Google Shape;8424;p60"/>
            <p:cNvGrpSpPr/>
            <p:nvPr/>
          </p:nvGrpSpPr>
          <p:grpSpPr>
            <a:xfrm>
              <a:off x="4273350" y="2271969"/>
              <a:ext cx="1433821" cy="0"/>
              <a:chOff x="5224975" y="2962250"/>
              <a:chExt cx="1544400" cy="0"/>
            </a:xfrm>
          </p:grpSpPr>
          <p:cxnSp>
            <p:nvCxnSpPr>
              <p:cNvPr id="8425" name="Google Shape;8425;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426" name="Google Shape;8426;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427" name="Google Shape;8427;p60"/>
          <p:cNvGrpSpPr/>
          <p:nvPr/>
        </p:nvGrpSpPr>
        <p:grpSpPr>
          <a:xfrm>
            <a:off x="4258467" y="969244"/>
            <a:ext cx="1430711" cy="743389"/>
            <a:chOff x="5159450" y="1919950"/>
            <a:chExt cx="1541050" cy="862500"/>
          </a:xfrm>
        </p:grpSpPr>
        <p:sp>
          <p:nvSpPr>
            <p:cNvPr id="8428" name="Google Shape;8428;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429" name="Google Shape;8429;p60"/>
            <p:cNvGrpSpPr/>
            <p:nvPr/>
          </p:nvGrpSpPr>
          <p:grpSpPr>
            <a:xfrm>
              <a:off x="5159450" y="1919950"/>
              <a:ext cx="1541050" cy="862500"/>
              <a:chOff x="5159450" y="1919950"/>
              <a:chExt cx="1541050" cy="862500"/>
            </a:xfrm>
          </p:grpSpPr>
          <p:cxnSp>
            <p:nvCxnSpPr>
              <p:cNvPr id="8430" name="Google Shape;8430;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431" name="Google Shape;8431;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432" name="Google Shape;8432;p60"/>
          <p:cNvGrpSpPr/>
          <p:nvPr/>
        </p:nvGrpSpPr>
        <p:grpSpPr>
          <a:xfrm>
            <a:off x="4248581" y="2192571"/>
            <a:ext cx="1450484" cy="1052087"/>
            <a:chOff x="5230575" y="1554475"/>
            <a:chExt cx="2137150" cy="1550150"/>
          </a:xfrm>
        </p:grpSpPr>
        <p:sp>
          <p:nvSpPr>
            <p:cNvPr id="8433" name="Google Shape;8433;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60"/>
          <p:cNvGrpSpPr/>
          <p:nvPr/>
        </p:nvGrpSpPr>
        <p:grpSpPr>
          <a:xfrm rot="10800000">
            <a:off x="4265131" y="3284761"/>
            <a:ext cx="1417383" cy="887946"/>
            <a:chOff x="5645403" y="2920021"/>
            <a:chExt cx="2650800" cy="2180614"/>
          </a:xfrm>
        </p:grpSpPr>
        <p:sp>
          <p:nvSpPr>
            <p:cNvPr id="8447" name="Google Shape;8447;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48" name="Google Shape;8448;p60"/>
            <p:cNvCxnSpPr>
              <a:stCxn id="844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449" name="Google Shape;8449;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50" name="Google Shape;8450;p60"/>
            <p:cNvCxnSpPr>
              <a:endCxn id="8449"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451" name="Google Shape;8451;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52" name="Google Shape;8452;p60"/>
            <p:cNvCxnSpPr>
              <a:stCxn id="8451"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453" name="Google Shape;8453;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54" name="Google Shape;8454;p60"/>
            <p:cNvCxnSpPr>
              <a:endCxn id="845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455" name="Google Shape;8455;p60"/>
          <p:cNvGrpSpPr/>
          <p:nvPr/>
        </p:nvGrpSpPr>
        <p:grpSpPr>
          <a:xfrm>
            <a:off x="7365491" y="2188116"/>
            <a:ext cx="1071743" cy="1021579"/>
            <a:chOff x="7189833" y="2022667"/>
            <a:chExt cx="1251159" cy="1192597"/>
          </a:xfrm>
        </p:grpSpPr>
        <p:sp>
          <p:nvSpPr>
            <p:cNvPr id="8456" name="Google Shape;8456;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60"/>
          <p:cNvGrpSpPr/>
          <p:nvPr/>
        </p:nvGrpSpPr>
        <p:grpSpPr>
          <a:xfrm>
            <a:off x="706762" y="2614523"/>
            <a:ext cx="1695374" cy="1560837"/>
            <a:chOff x="727421" y="2828315"/>
            <a:chExt cx="1695374" cy="1560837"/>
          </a:xfrm>
        </p:grpSpPr>
        <p:grpSp>
          <p:nvGrpSpPr>
            <p:cNvPr id="8461" name="Google Shape;8461;p60"/>
            <p:cNvGrpSpPr/>
            <p:nvPr/>
          </p:nvGrpSpPr>
          <p:grpSpPr>
            <a:xfrm>
              <a:off x="819108" y="2882501"/>
              <a:ext cx="103104" cy="1426186"/>
              <a:chOff x="4674013" y="3100904"/>
              <a:chExt cx="122758" cy="1698043"/>
            </a:xfrm>
          </p:grpSpPr>
          <p:sp>
            <p:nvSpPr>
              <p:cNvPr id="8462" name="Google Shape;8462;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60"/>
            <p:cNvGrpSpPr/>
            <p:nvPr/>
          </p:nvGrpSpPr>
          <p:grpSpPr>
            <a:xfrm>
              <a:off x="1062475" y="2882501"/>
              <a:ext cx="103104" cy="1426186"/>
              <a:chOff x="4940438" y="3100904"/>
              <a:chExt cx="122758" cy="1698043"/>
            </a:xfrm>
          </p:grpSpPr>
          <p:sp>
            <p:nvSpPr>
              <p:cNvPr id="8470" name="Google Shape;8470;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60"/>
            <p:cNvGrpSpPr/>
            <p:nvPr/>
          </p:nvGrpSpPr>
          <p:grpSpPr>
            <a:xfrm>
              <a:off x="1299324" y="2882501"/>
              <a:ext cx="103104" cy="1426186"/>
              <a:chOff x="5206863" y="3100904"/>
              <a:chExt cx="122758" cy="1698043"/>
            </a:xfrm>
          </p:grpSpPr>
          <p:sp>
            <p:nvSpPr>
              <p:cNvPr id="8478" name="Google Shape;8478;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60"/>
            <p:cNvGrpSpPr/>
            <p:nvPr/>
          </p:nvGrpSpPr>
          <p:grpSpPr>
            <a:xfrm>
              <a:off x="1786057" y="2882501"/>
              <a:ext cx="103104" cy="1426186"/>
              <a:chOff x="6006138" y="3143629"/>
              <a:chExt cx="122758" cy="1698043"/>
            </a:xfrm>
          </p:grpSpPr>
          <p:sp>
            <p:nvSpPr>
              <p:cNvPr id="8486" name="Google Shape;8486;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60"/>
            <p:cNvGrpSpPr/>
            <p:nvPr/>
          </p:nvGrpSpPr>
          <p:grpSpPr>
            <a:xfrm>
              <a:off x="2029422" y="2882501"/>
              <a:ext cx="103104" cy="1426186"/>
              <a:chOff x="6805413" y="3100904"/>
              <a:chExt cx="122758" cy="1698043"/>
            </a:xfrm>
          </p:grpSpPr>
          <p:sp>
            <p:nvSpPr>
              <p:cNvPr id="8494" name="Google Shape;8494;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60"/>
            <p:cNvGrpSpPr/>
            <p:nvPr/>
          </p:nvGrpSpPr>
          <p:grpSpPr>
            <a:xfrm>
              <a:off x="727421" y="2828315"/>
              <a:ext cx="1695374" cy="1560837"/>
              <a:chOff x="734799" y="2782450"/>
              <a:chExt cx="1571100" cy="1577400"/>
            </a:xfrm>
          </p:grpSpPr>
          <p:cxnSp>
            <p:nvCxnSpPr>
              <p:cNvPr id="8502" name="Google Shape;8502;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503" name="Google Shape;8503;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504" name="Google Shape;8504;p60"/>
            <p:cNvGrpSpPr/>
            <p:nvPr/>
          </p:nvGrpSpPr>
          <p:grpSpPr>
            <a:xfrm>
              <a:off x="2272795" y="2882501"/>
              <a:ext cx="103104" cy="1426186"/>
              <a:chOff x="5206863" y="3100904"/>
              <a:chExt cx="122758" cy="1698043"/>
            </a:xfrm>
          </p:grpSpPr>
          <p:sp>
            <p:nvSpPr>
              <p:cNvPr id="8505" name="Google Shape;8505;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60"/>
            <p:cNvGrpSpPr/>
            <p:nvPr/>
          </p:nvGrpSpPr>
          <p:grpSpPr>
            <a:xfrm>
              <a:off x="1542694" y="2882501"/>
              <a:ext cx="103104" cy="1426186"/>
              <a:chOff x="6006138" y="3143629"/>
              <a:chExt cx="122758" cy="1698043"/>
            </a:xfrm>
          </p:grpSpPr>
          <p:sp>
            <p:nvSpPr>
              <p:cNvPr id="8513" name="Google Shape;8513;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0" name="Google Shape;8520;p60"/>
          <p:cNvGrpSpPr/>
          <p:nvPr/>
        </p:nvGrpSpPr>
        <p:grpSpPr>
          <a:xfrm>
            <a:off x="5915341" y="2192094"/>
            <a:ext cx="1248543" cy="1025319"/>
            <a:chOff x="5183758" y="1210600"/>
            <a:chExt cx="3605380" cy="2960783"/>
          </a:xfrm>
        </p:grpSpPr>
        <p:sp>
          <p:nvSpPr>
            <p:cNvPr id="8521" name="Google Shape;8521;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5" name="Google Shape;8525;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526" name="Google Shape;8526;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527" name="Google Shape;8527;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528" name="Google Shape;8528;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529" name="Google Shape;8529;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60"/>
          <p:cNvGrpSpPr/>
          <p:nvPr/>
        </p:nvGrpSpPr>
        <p:grpSpPr>
          <a:xfrm>
            <a:off x="5772403" y="3330411"/>
            <a:ext cx="2664831" cy="843440"/>
            <a:chOff x="5916567" y="1099697"/>
            <a:chExt cx="2556683" cy="809211"/>
          </a:xfrm>
        </p:grpSpPr>
        <p:sp>
          <p:nvSpPr>
            <p:cNvPr id="8531" name="Google Shape;8531;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60"/>
          <p:cNvGrpSpPr/>
          <p:nvPr/>
        </p:nvGrpSpPr>
        <p:grpSpPr>
          <a:xfrm>
            <a:off x="5879943" y="979270"/>
            <a:ext cx="1299851" cy="1023338"/>
            <a:chOff x="5900602" y="1193063"/>
            <a:chExt cx="1299851" cy="1023338"/>
          </a:xfrm>
        </p:grpSpPr>
        <p:grpSp>
          <p:nvGrpSpPr>
            <p:cNvPr id="8540" name="Google Shape;8540;p60"/>
            <p:cNvGrpSpPr/>
            <p:nvPr/>
          </p:nvGrpSpPr>
          <p:grpSpPr>
            <a:xfrm>
              <a:off x="6743564" y="1193063"/>
              <a:ext cx="456889" cy="700379"/>
              <a:chOff x="6743564" y="1193063"/>
              <a:chExt cx="456889" cy="700379"/>
            </a:xfrm>
          </p:grpSpPr>
          <p:grpSp>
            <p:nvGrpSpPr>
              <p:cNvPr id="8541" name="Google Shape;8541;p60"/>
              <p:cNvGrpSpPr/>
              <p:nvPr/>
            </p:nvGrpSpPr>
            <p:grpSpPr>
              <a:xfrm>
                <a:off x="6743564" y="1690731"/>
                <a:ext cx="214402" cy="202710"/>
                <a:chOff x="6743564" y="1690731"/>
                <a:chExt cx="214402" cy="202710"/>
              </a:xfrm>
            </p:grpSpPr>
            <p:sp>
              <p:nvSpPr>
                <p:cNvPr id="8542" name="Google Shape;8542;p6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60"/>
              <p:cNvGrpSpPr/>
              <p:nvPr/>
            </p:nvGrpSpPr>
            <p:grpSpPr>
              <a:xfrm>
                <a:off x="6915505" y="1193063"/>
                <a:ext cx="284947" cy="589637"/>
                <a:chOff x="6915505" y="1193063"/>
                <a:chExt cx="284947" cy="589637"/>
              </a:xfrm>
            </p:grpSpPr>
            <p:sp>
              <p:nvSpPr>
                <p:cNvPr id="8545" name="Google Shape;8545;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6" name="Google Shape;8546;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547" name="Google Shape;8547;p60"/>
            <p:cNvGrpSpPr/>
            <p:nvPr/>
          </p:nvGrpSpPr>
          <p:grpSpPr>
            <a:xfrm>
              <a:off x="6520337" y="1193063"/>
              <a:ext cx="341815" cy="801589"/>
              <a:chOff x="6520337" y="1193063"/>
              <a:chExt cx="341815" cy="801589"/>
            </a:xfrm>
          </p:grpSpPr>
          <p:grpSp>
            <p:nvGrpSpPr>
              <p:cNvPr id="8548" name="Google Shape;8548;p60"/>
              <p:cNvGrpSpPr/>
              <p:nvPr/>
            </p:nvGrpSpPr>
            <p:grpSpPr>
              <a:xfrm>
                <a:off x="6520337" y="1589527"/>
                <a:ext cx="213950" cy="405125"/>
                <a:chOff x="6520337" y="1589527"/>
                <a:chExt cx="213950" cy="405125"/>
              </a:xfrm>
            </p:grpSpPr>
            <p:sp>
              <p:nvSpPr>
                <p:cNvPr id="8549" name="Google Shape;8549;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60"/>
              <p:cNvGrpSpPr/>
              <p:nvPr/>
            </p:nvGrpSpPr>
            <p:grpSpPr>
              <a:xfrm>
                <a:off x="6577204" y="1193063"/>
                <a:ext cx="284947" cy="453562"/>
                <a:chOff x="6577204" y="1193063"/>
                <a:chExt cx="284947" cy="453562"/>
              </a:xfrm>
            </p:grpSpPr>
            <p:sp>
              <p:nvSpPr>
                <p:cNvPr id="8552" name="Google Shape;8552;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53" name="Google Shape;8553;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554" name="Google Shape;8554;p60"/>
            <p:cNvGrpSpPr/>
            <p:nvPr/>
          </p:nvGrpSpPr>
          <p:grpSpPr>
            <a:xfrm>
              <a:off x="6238903" y="1193063"/>
              <a:ext cx="300475" cy="901782"/>
              <a:chOff x="6238903" y="1193063"/>
              <a:chExt cx="300475" cy="901782"/>
            </a:xfrm>
          </p:grpSpPr>
          <p:grpSp>
            <p:nvGrpSpPr>
              <p:cNvPr id="8555" name="Google Shape;8555;p60"/>
              <p:cNvGrpSpPr/>
              <p:nvPr/>
            </p:nvGrpSpPr>
            <p:grpSpPr>
              <a:xfrm>
                <a:off x="6290865" y="1489315"/>
                <a:ext cx="248514" cy="605530"/>
                <a:chOff x="6290865" y="1489315"/>
                <a:chExt cx="248514" cy="605530"/>
              </a:xfrm>
            </p:grpSpPr>
            <p:sp>
              <p:nvSpPr>
                <p:cNvPr id="8556" name="Google Shape;8556;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60"/>
              <p:cNvGrpSpPr/>
              <p:nvPr/>
            </p:nvGrpSpPr>
            <p:grpSpPr>
              <a:xfrm>
                <a:off x="6238903" y="1193063"/>
                <a:ext cx="284947" cy="327512"/>
                <a:chOff x="6238903" y="1193063"/>
                <a:chExt cx="284947" cy="327512"/>
              </a:xfrm>
            </p:grpSpPr>
            <p:sp>
              <p:nvSpPr>
                <p:cNvPr id="8559" name="Google Shape;8559;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0" name="Google Shape;8560;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561" name="Google Shape;8561;p60"/>
            <p:cNvGrpSpPr/>
            <p:nvPr/>
          </p:nvGrpSpPr>
          <p:grpSpPr>
            <a:xfrm>
              <a:off x="5900602" y="1193063"/>
              <a:ext cx="444345" cy="1023338"/>
              <a:chOff x="5900602" y="1193063"/>
              <a:chExt cx="444345" cy="1023338"/>
            </a:xfrm>
          </p:grpSpPr>
          <p:grpSp>
            <p:nvGrpSpPr>
              <p:cNvPr id="8562" name="Google Shape;8562;p60"/>
              <p:cNvGrpSpPr/>
              <p:nvPr/>
            </p:nvGrpSpPr>
            <p:grpSpPr>
              <a:xfrm>
                <a:off x="6046501" y="1367785"/>
                <a:ext cx="298446" cy="848616"/>
                <a:chOff x="6046501" y="1367785"/>
                <a:chExt cx="298446" cy="848616"/>
              </a:xfrm>
            </p:grpSpPr>
            <p:sp>
              <p:nvSpPr>
                <p:cNvPr id="8563" name="Google Shape;8563;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60"/>
              <p:cNvGrpSpPr/>
              <p:nvPr/>
            </p:nvGrpSpPr>
            <p:grpSpPr>
              <a:xfrm>
                <a:off x="5900602" y="1193063"/>
                <a:ext cx="284947" cy="182312"/>
                <a:chOff x="5900602" y="1193063"/>
                <a:chExt cx="284947" cy="182312"/>
              </a:xfrm>
            </p:grpSpPr>
            <p:sp>
              <p:nvSpPr>
                <p:cNvPr id="8566" name="Google Shape;8566;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7" name="Google Shape;8567;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568" name="Google Shape;8568;p60"/>
          <p:cNvGrpSpPr/>
          <p:nvPr/>
        </p:nvGrpSpPr>
        <p:grpSpPr>
          <a:xfrm>
            <a:off x="7217825" y="979415"/>
            <a:ext cx="1219413" cy="1051365"/>
            <a:chOff x="7287122" y="1165658"/>
            <a:chExt cx="1219413" cy="1051365"/>
          </a:xfrm>
        </p:grpSpPr>
        <p:grpSp>
          <p:nvGrpSpPr>
            <p:cNvPr id="8569" name="Google Shape;8569;p60"/>
            <p:cNvGrpSpPr/>
            <p:nvPr/>
          </p:nvGrpSpPr>
          <p:grpSpPr>
            <a:xfrm>
              <a:off x="7287122" y="1969723"/>
              <a:ext cx="1219413" cy="247300"/>
              <a:chOff x="7287122" y="1969723"/>
              <a:chExt cx="1219413" cy="247300"/>
            </a:xfrm>
          </p:grpSpPr>
          <p:sp>
            <p:nvSpPr>
              <p:cNvPr id="8570" name="Google Shape;8570;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1" name="Google Shape;8571;p60"/>
              <p:cNvGrpSpPr/>
              <p:nvPr/>
            </p:nvGrpSpPr>
            <p:grpSpPr>
              <a:xfrm>
                <a:off x="7287122" y="2063892"/>
                <a:ext cx="1151753" cy="73428"/>
                <a:chOff x="7287122" y="2063892"/>
                <a:chExt cx="1151753" cy="73428"/>
              </a:xfrm>
            </p:grpSpPr>
            <p:sp>
              <p:nvSpPr>
                <p:cNvPr id="8572" name="Google Shape;8572;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73" name="Google Shape;8573;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574" name="Google Shape;8574;p60"/>
            <p:cNvGrpSpPr/>
            <p:nvPr/>
          </p:nvGrpSpPr>
          <p:grpSpPr>
            <a:xfrm>
              <a:off x="7287122" y="1712201"/>
              <a:ext cx="1219403" cy="246767"/>
              <a:chOff x="7287122" y="1712201"/>
              <a:chExt cx="1219403" cy="246767"/>
            </a:xfrm>
          </p:grpSpPr>
          <p:sp>
            <p:nvSpPr>
              <p:cNvPr id="8575" name="Google Shape;8575;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6" name="Google Shape;8576;p60"/>
              <p:cNvGrpSpPr/>
              <p:nvPr/>
            </p:nvGrpSpPr>
            <p:grpSpPr>
              <a:xfrm>
                <a:off x="7287122" y="1842861"/>
                <a:ext cx="1005303" cy="73419"/>
                <a:chOff x="7287122" y="1842861"/>
                <a:chExt cx="1005303" cy="73419"/>
              </a:xfrm>
            </p:grpSpPr>
            <p:sp>
              <p:nvSpPr>
                <p:cNvPr id="8577" name="Google Shape;8577;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78" name="Google Shape;8578;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579" name="Google Shape;8579;p60"/>
            <p:cNvGrpSpPr/>
            <p:nvPr/>
          </p:nvGrpSpPr>
          <p:grpSpPr>
            <a:xfrm>
              <a:off x="7287122" y="1447520"/>
              <a:ext cx="1219403" cy="286667"/>
              <a:chOff x="7287122" y="1447520"/>
              <a:chExt cx="1219403" cy="286667"/>
            </a:xfrm>
          </p:grpSpPr>
          <p:sp>
            <p:nvSpPr>
              <p:cNvPr id="8580" name="Google Shape;8580;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1" name="Google Shape;8581;p60"/>
              <p:cNvGrpSpPr/>
              <p:nvPr/>
            </p:nvGrpSpPr>
            <p:grpSpPr>
              <a:xfrm>
                <a:off x="7287122" y="1581977"/>
                <a:ext cx="852803" cy="73428"/>
                <a:chOff x="7287122" y="1581977"/>
                <a:chExt cx="852803" cy="73428"/>
              </a:xfrm>
            </p:grpSpPr>
            <p:sp>
              <p:nvSpPr>
                <p:cNvPr id="8582" name="Google Shape;8582;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83" name="Google Shape;8583;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584" name="Google Shape;8584;p60"/>
            <p:cNvGrpSpPr/>
            <p:nvPr/>
          </p:nvGrpSpPr>
          <p:grpSpPr>
            <a:xfrm>
              <a:off x="7287122" y="1165658"/>
              <a:ext cx="1219403" cy="344253"/>
              <a:chOff x="7287122" y="1165658"/>
              <a:chExt cx="1219403" cy="344253"/>
            </a:xfrm>
          </p:grpSpPr>
          <p:sp>
            <p:nvSpPr>
              <p:cNvPr id="8585" name="Google Shape;8585;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6" name="Google Shape;8586;p60"/>
              <p:cNvGrpSpPr/>
              <p:nvPr/>
            </p:nvGrpSpPr>
            <p:grpSpPr>
              <a:xfrm>
                <a:off x="7287122" y="1341025"/>
                <a:ext cx="695703" cy="73419"/>
                <a:chOff x="7287122" y="1341025"/>
                <a:chExt cx="695703" cy="73419"/>
              </a:xfrm>
            </p:grpSpPr>
            <p:sp>
              <p:nvSpPr>
                <p:cNvPr id="8587" name="Google Shape;8587;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88" name="Google Shape;8588;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92" name="Shape 8592"/>
        <p:cNvGrpSpPr/>
        <p:nvPr/>
      </p:nvGrpSpPr>
      <p:grpSpPr>
        <a:xfrm>
          <a:off x="0" y="0"/>
          <a:ext cx="0" cy="0"/>
          <a:chOff x="0" y="0"/>
          <a:chExt cx="0" cy="0"/>
        </a:xfrm>
      </p:grpSpPr>
      <p:grpSp>
        <p:nvGrpSpPr>
          <p:cNvPr id="8593" name="Google Shape;8593;p61"/>
          <p:cNvGrpSpPr/>
          <p:nvPr/>
        </p:nvGrpSpPr>
        <p:grpSpPr>
          <a:xfrm>
            <a:off x="846551" y="2273217"/>
            <a:ext cx="415546" cy="355053"/>
            <a:chOff x="866243" y="2291587"/>
            <a:chExt cx="415546" cy="355053"/>
          </a:xfrm>
        </p:grpSpPr>
        <p:sp>
          <p:nvSpPr>
            <p:cNvPr id="8594" name="Google Shape;8594;p6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9" name="Google Shape;8599;p61"/>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0" name="Google Shape;8600;p61"/>
          <p:cNvGrpSpPr/>
          <p:nvPr/>
        </p:nvGrpSpPr>
        <p:grpSpPr>
          <a:xfrm>
            <a:off x="1938828" y="2284205"/>
            <a:ext cx="359213" cy="327807"/>
            <a:chOff x="1958520" y="2302574"/>
            <a:chExt cx="359213" cy="327807"/>
          </a:xfrm>
        </p:grpSpPr>
        <p:sp>
          <p:nvSpPr>
            <p:cNvPr id="8601" name="Google Shape;8601;p6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61"/>
          <p:cNvGrpSpPr/>
          <p:nvPr/>
        </p:nvGrpSpPr>
        <p:grpSpPr>
          <a:xfrm>
            <a:off x="2560190" y="2269057"/>
            <a:ext cx="207582" cy="359594"/>
            <a:chOff x="2656082" y="2287427"/>
            <a:chExt cx="207582" cy="359594"/>
          </a:xfrm>
        </p:grpSpPr>
        <p:sp>
          <p:nvSpPr>
            <p:cNvPr id="8605" name="Google Shape;8605;p6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61"/>
          <p:cNvGrpSpPr/>
          <p:nvPr/>
        </p:nvGrpSpPr>
        <p:grpSpPr>
          <a:xfrm>
            <a:off x="3029961" y="2303099"/>
            <a:ext cx="362991" cy="290018"/>
            <a:chOff x="3049653" y="2321468"/>
            <a:chExt cx="362991" cy="290018"/>
          </a:xfrm>
        </p:grpSpPr>
        <p:sp>
          <p:nvSpPr>
            <p:cNvPr id="8610" name="Google Shape;8610;p6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61"/>
          <p:cNvGrpSpPr/>
          <p:nvPr/>
        </p:nvGrpSpPr>
        <p:grpSpPr>
          <a:xfrm>
            <a:off x="3544551" y="2271534"/>
            <a:ext cx="422342" cy="355243"/>
            <a:chOff x="3564243" y="2289904"/>
            <a:chExt cx="422342" cy="355243"/>
          </a:xfrm>
        </p:grpSpPr>
        <p:sp>
          <p:nvSpPr>
            <p:cNvPr id="8615" name="Google Shape;8615;p6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0" name="Google Shape;8620;p61"/>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1" name="Google Shape;8621;p61"/>
          <p:cNvGrpSpPr/>
          <p:nvPr/>
        </p:nvGrpSpPr>
        <p:grpSpPr>
          <a:xfrm>
            <a:off x="4668202" y="2271344"/>
            <a:ext cx="359594" cy="353909"/>
            <a:chOff x="4687894" y="2289713"/>
            <a:chExt cx="359594" cy="353909"/>
          </a:xfrm>
        </p:grpSpPr>
        <p:sp>
          <p:nvSpPr>
            <p:cNvPr id="8622" name="Google Shape;8622;p6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5" name="Google Shape;8625;p61"/>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6" name="Google Shape;8626;p61"/>
          <p:cNvGrpSpPr/>
          <p:nvPr/>
        </p:nvGrpSpPr>
        <p:grpSpPr>
          <a:xfrm>
            <a:off x="6352932" y="2289857"/>
            <a:ext cx="263567" cy="317614"/>
            <a:chOff x="6421399" y="2308227"/>
            <a:chExt cx="263567" cy="317614"/>
          </a:xfrm>
        </p:grpSpPr>
        <p:sp>
          <p:nvSpPr>
            <p:cNvPr id="8627" name="Google Shape;8627;p6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61"/>
          <p:cNvGrpSpPr/>
          <p:nvPr/>
        </p:nvGrpSpPr>
        <p:grpSpPr>
          <a:xfrm>
            <a:off x="6850501" y="2277250"/>
            <a:ext cx="360356" cy="343462"/>
            <a:chOff x="6870193" y="2295620"/>
            <a:chExt cx="360356" cy="343462"/>
          </a:xfrm>
        </p:grpSpPr>
        <p:sp>
          <p:nvSpPr>
            <p:cNvPr id="8632" name="Google Shape;8632;p6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61"/>
          <p:cNvGrpSpPr/>
          <p:nvPr/>
        </p:nvGrpSpPr>
        <p:grpSpPr>
          <a:xfrm>
            <a:off x="7421773" y="2284490"/>
            <a:ext cx="342192" cy="327140"/>
            <a:chOff x="7441465" y="2302860"/>
            <a:chExt cx="342192" cy="327140"/>
          </a:xfrm>
        </p:grpSpPr>
        <p:sp>
          <p:nvSpPr>
            <p:cNvPr id="8635" name="Google Shape;8635;p6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61"/>
          <p:cNvGrpSpPr/>
          <p:nvPr/>
        </p:nvGrpSpPr>
        <p:grpSpPr>
          <a:xfrm>
            <a:off x="7969991" y="2331837"/>
            <a:ext cx="332761" cy="234066"/>
            <a:chOff x="7989683" y="2350207"/>
            <a:chExt cx="332761" cy="234066"/>
          </a:xfrm>
        </p:grpSpPr>
        <p:sp>
          <p:nvSpPr>
            <p:cNvPr id="8638" name="Google Shape;8638;p6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61"/>
          <p:cNvGrpSpPr/>
          <p:nvPr/>
        </p:nvGrpSpPr>
        <p:grpSpPr>
          <a:xfrm>
            <a:off x="5803602" y="2291381"/>
            <a:ext cx="315327" cy="314978"/>
            <a:chOff x="5823294" y="2309751"/>
            <a:chExt cx="315327" cy="314978"/>
          </a:xfrm>
        </p:grpSpPr>
        <p:sp>
          <p:nvSpPr>
            <p:cNvPr id="8645" name="Google Shape;8645;p6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61"/>
          <p:cNvGrpSpPr/>
          <p:nvPr/>
        </p:nvGrpSpPr>
        <p:grpSpPr>
          <a:xfrm>
            <a:off x="2477583" y="2725790"/>
            <a:ext cx="370930" cy="370549"/>
            <a:chOff x="2497275" y="2744159"/>
            <a:chExt cx="370930" cy="370549"/>
          </a:xfrm>
        </p:grpSpPr>
        <p:sp>
          <p:nvSpPr>
            <p:cNvPr id="8663" name="Google Shape;8663;p6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61"/>
          <p:cNvGrpSpPr/>
          <p:nvPr/>
        </p:nvGrpSpPr>
        <p:grpSpPr>
          <a:xfrm>
            <a:off x="841248" y="2728108"/>
            <a:ext cx="371883" cy="365691"/>
            <a:chOff x="860940" y="2746477"/>
            <a:chExt cx="371883" cy="365691"/>
          </a:xfrm>
        </p:grpSpPr>
        <p:sp>
          <p:nvSpPr>
            <p:cNvPr id="8670" name="Google Shape;8670;p6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61"/>
          <p:cNvGrpSpPr/>
          <p:nvPr/>
        </p:nvGrpSpPr>
        <p:grpSpPr>
          <a:xfrm>
            <a:off x="1431144" y="2747889"/>
            <a:ext cx="283985" cy="341080"/>
            <a:chOff x="1493849" y="2775533"/>
            <a:chExt cx="283985" cy="341080"/>
          </a:xfrm>
        </p:grpSpPr>
        <p:sp>
          <p:nvSpPr>
            <p:cNvPr id="8676" name="Google Shape;8676;p6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61"/>
          <p:cNvGrpSpPr/>
          <p:nvPr/>
        </p:nvGrpSpPr>
        <p:grpSpPr>
          <a:xfrm>
            <a:off x="1933144" y="2756052"/>
            <a:ext cx="372835" cy="342573"/>
            <a:chOff x="1952836" y="2774422"/>
            <a:chExt cx="372835" cy="342573"/>
          </a:xfrm>
        </p:grpSpPr>
        <p:sp>
          <p:nvSpPr>
            <p:cNvPr id="8679" name="Google Shape;8679;p6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1"/>
          <p:cNvGrpSpPr/>
          <p:nvPr/>
        </p:nvGrpSpPr>
        <p:grpSpPr>
          <a:xfrm>
            <a:off x="3060224" y="2726107"/>
            <a:ext cx="332729" cy="372518"/>
            <a:chOff x="3079916" y="2744477"/>
            <a:chExt cx="332729" cy="372518"/>
          </a:xfrm>
        </p:grpSpPr>
        <p:sp>
          <p:nvSpPr>
            <p:cNvPr id="8683" name="Google Shape;8683;p6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61"/>
          <p:cNvGrpSpPr/>
          <p:nvPr/>
        </p:nvGrpSpPr>
        <p:grpSpPr>
          <a:xfrm>
            <a:off x="3600884" y="2727155"/>
            <a:ext cx="336889" cy="355592"/>
            <a:chOff x="3620576" y="2745525"/>
            <a:chExt cx="336889" cy="355592"/>
          </a:xfrm>
        </p:grpSpPr>
        <p:sp>
          <p:nvSpPr>
            <p:cNvPr id="8687" name="Google Shape;8687;p6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61"/>
          <p:cNvGrpSpPr/>
          <p:nvPr/>
        </p:nvGrpSpPr>
        <p:grpSpPr>
          <a:xfrm>
            <a:off x="4107123" y="2742334"/>
            <a:ext cx="380393" cy="363118"/>
            <a:chOff x="4126815" y="2760704"/>
            <a:chExt cx="380393" cy="363118"/>
          </a:xfrm>
        </p:grpSpPr>
        <p:sp>
          <p:nvSpPr>
            <p:cNvPr id="8690" name="Google Shape;8690;p6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61"/>
          <p:cNvGrpSpPr/>
          <p:nvPr/>
        </p:nvGrpSpPr>
        <p:grpSpPr>
          <a:xfrm>
            <a:off x="4656294" y="2727314"/>
            <a:ext cx="381346" cy="368644"/>
            <a:chOff x="4675986" y="2745684"/>
            <a:chExt cx="381346" cy="368644"/>
          </a:xfrm>
        </p:grpSpPr>
        <p:sp>
          <p:nvSpPr>
            <p:cNvPr id="8695" name="Google Shape;8695;p6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61"/>
          <p:cNvGrpSpPr/>
          <p:nvPr/>
        </p:nvGrpSpPr>
        <p:grpSpPr>
          <a:xfrm>
            <a:off x="5200924" y="2772692"/>
            <a:ext cx="373185" cy="302466"/>
            <a:chOff x="5220616" y="2791061"/>
            <a:chExt cx="373185" cy="302466"/>
          </a:xfrm>
        </p:grpSpPr>
        <p:sp>
          <p:nvSpPr>
            <p:cNvPr id="8698" name="Google Shape;8698;p6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61"/>
          <p:cNvGrpSpPr/>
          <p:nvPr/>
        </p:nvGrpSpPr>
        <p:grpSpPr>
          <a:xfrm>
            <a:off x="5768969" y="2754147"/>
            <a:ext cx="284366" cy="344097"/>
            <a:chOff x="5864861" y="2772517"/>
            <a:chExt cx="284366" cy="344097"/>
          </a:xfrm>
        </p:grpSpPr>
        <p:sp>
          <p:nvSpPr>
            <p:cNvPr id="8717" name="Google Shape;8717;p6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3" name="Google Shape;8723;p61"/>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4" name="Google Shape;8724;p61"/>
          <p:cNvGrpSpPr/>
          <p:nvPr/>
        </p:nvGrpSpPr>
        <p:grpSpPr>
          <a:xfrm>
            <a:off x="6954467" y="2771168"/>
            <a:ext cx="255247" cy="327458"/>
            <a:chOff x="6974158" y="2789537"/>
            <a:chExt cx="255247" cy="327458"/>
          </a:xfrm>
        </p:grpSpPr>
        <p:sp>
          <p:nvSpPr>
            <p:cNvPr id="8725" name="Google Shape;8725;p6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1"/>
          <p:cNvGrpSpPr/>
          <p:nvPr/>
        </p:nvGrpSpPr>
        <p:grpSpPr>
          <a:xfrm>
            <a:off x="7511005" y="2771930"/>
            <a:ext cx="244291" cy="326314"/>
            <a:chOff x="7530697" y="2790299"/>
            <a:chExt cx="244291" cy="326314"/>
          </a:xfrm>
        </p:grpSpPr>
        <p:sp>
          <p:nvSpPr>
            <p:cNvPr id="8732" name="Google Shape;8732;p6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61"/>
          <p:cNvGrpSpPr/>
          <p:nvPr/>
        </p:nvGrpSpPr>
        <p:grpSpPr>
          <a:xfrm>
            <a:off x="7968499" y="2813878"/>
            <a:ext cx="332348" cy="283985"/>
            <a:chOff x="7988191" y="2832248"/>
            <a:chExt cx="332348" cy="283985"/>
          </a:xfrm>
        </p:grpSpPr>
        <p:sp>
          <p:nvSpPr>
            <p:cNvPr id="8739" name="Google Shape;8739;p6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2" name="Google Shape;8742;p61"/>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3" name="Google Shape;8743;p61"/>
          <p:cNvGrpSpPr/>
          <p:nvPr/>
        </p:nvGrpSpPr>
        <p:grpSpPr>
          <a:xfrm>
            <a:off x="3568748" y="3239998"/>
            <a:ext cx="364484" cy="262423"/>
            <a:chOff x="3588440" y="3258368"/>
            <a:chExt cx="364484" cy="262423"/>
          </a:xfrm>
        </p:grpSpPr>
        <p:sp>
          <p:nvSpPr>
            <p:cNvPr id="8744" name="Google Shape;8744;p6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0" name="Google Shape;8750;p61"/>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1" name="Google Shape;8751;p61"/>
          <p:cNvGrpSpPr/>
          <p:nvPr/>
        </p:nvGrpSpPr>
        <p:grpSpPr>
          <a:xfrm>
            <a:off x="5746125" y="3209355"/>
            <a:ext cx="364865" cy="324822"/>
            <a:chOff x="5765817" y="3227724"/>
            <a:chExt cx="364865" cy="324822"/>
          </a:xfrm>
        </p:grpSpPr>
        <p:sp>
          <p:nvSpPr>
            <p:cNvPr id="8752" name="Google Shape;8752;p6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5" name="Google Shape;8755;p61"/>
          <p:cNvGrpSpPr/>
          <p:nvPr/>
        </p:nvGrpSpPr>
        <p:grpSpPr>
          <a:xfrm>
            <a:off x="6208891" y="3219294"/>
            <a:ext cx="446539" cy="303895"/>
            <a:chOff x="6228583" y="3237664"/>
            <a:chExt cx="446539" cy="303895"/>
          </a:xfrm>
        </p:grpSpPr>
        <p:sp>
          <p:nvSpPr>
            <p:cNvPr id="8756" name="Google Shape;8756;p6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61"/>
          <p:cNvGrpSpPr/>
          <p:nvPr/>
        </p:nvGrpSpPr>
        <p:grpSpPr>
          <a:xfrm>
            <a:off x="846170" y="3188936"/>
            <a:ext cx="364484" cy="364897"/>
            <a:chOff x="865862" y="3207306"/>
            <a:chExt cx="364484" cy="364897"/>
          </a:xfrm>
        </p:grpSpPr>
        <p:sp>
          <p:nvSpPr>
            <p:cNvPr id="8774" name="Google Shape;8774;p6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61"/>
          <p:cNvGrpSpPr/>
          <p:nvPr/>
        </p:nvGrpSpPr>
        <p:grpSpPr>
          <a:xfrm>
            <a:off x="1384925" y="3208593"/>
            <a:ext cx="370168" cy="325965"/>
            <a:chOff x="1404617" y="3226962"/>
            <a:chExt cx="370168" cy="325965"/>
          </a:xfrm>
        </p:grpSpPr>
        <p:sp>
          <p:nvSpPr>
            <p:cNvPr id="8789" name="Google Shape;8789;p6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61"/>
          <p:cNvGrpSpPr/>
          <p:nvPr/>
        </p:nvGrpSpPr>
        <p:grpSpPr>
          <a:xfrm>
            <a:off x="1933711" y="3197724"/>
            <a:ext cx="366389" cy="354481"/>
            <a:chOff x="1954741" y="3212419"/>
            <a:chExt cx="366389" cy="354481"/>
          </a:xfrm>
        </p:grpSpPr>
        <p:sp>
          <p:nvSpPr>
            <p:cNvPr id="8799" name="Google Shape;8799;p6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61"/>
          <p:cNvGrpSpPr/>
          <p:nvPr/>
        </p:nvGrpSpPr>
        <p:grpSpPr>
          <a:xfrm>
            <a:off x="3023547" y="3197256"/>
            <a:ext cx="366008" cy="348670"/>
            <a:chOff x="3043239" y="3215626"/>
            <a:chExt cx="366008" cy="348670"/>
          </a:xfrm>
        </p:grpSpPr>
        <p:sp>
          <p:nvSpPr>
            <p:cNvPr id="8807" name="Google Shape;8807;p6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61"/>
          <p:cNvGrpSpPr/>
          <p:nvPr/>
        </p:nvGrpSpPr>
        <p:grpSpPr>
          <a:xfrm>
            <a:off x="4198641" y="3166613"/>
            <a:ext cx="209107" cy="383442"/>
            <a:chOff x="4218333" y="3184982"/>
            <a:chExt cx="209107" cy="383442"/>
          </a:xfrm>
        </p:grpSpPr>
        <p:sp>
          <p:nvSpPr>
            <p:cNvPr id="8810" name="Google Shape;8810;p6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2" name="Google Shape;8812;p61"/>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3" name="Google Shape;8813;p61"/>
          <p:cNvGrpSpPr/>
          <p:nvPr/>
        </p:nvGrpSpPr>
        <p:grpSpPr>
          <a:xfrm>
            <a:off x="6876953" y="3197637"/>
            <a:ext cx="322917" cy="347876"/>
            <a:chOff x="6896644" y="3216007"/>
            <a:chExt cx="322917" cy="347876"/>
          </a:xfrm>
        </p:grpSpPr>
        <p:sp>
          <p:nvSpPr>
            <p:cNvPr id="8814" name="Google Shape;8814;p6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61"/>
          <p:cNvGrpSpPr/>
          <p:nvPr/>
        </p:nvGrpSpPr>
        <p:grpSpPr>
          <a:xfrm>
            <a:off x="7409674" y="3204814"/>
            <a:ext cx="334634" cy="333904"/>
            <a:chOff x="7429366" y="3223183"/>
            <a:chExt cx="334634" cy="333904"/>
          </a:xfrm>
        </p:grpSpPr>
        <p:sp>
          <p:nvSpPr>
            <p:cNvPr id="8822" name="Google Shape;8822;p6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4" name="Google Shape;8824;p61"/>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5" name="Google Shape;8825;p61"/>
          <p:cNvGrpSpPr/>
          <p:nvPr/>
        </p:nvGrpSpPr>
        <p:grpSpPr>
          <a:xfrm>
            <a:off x="5196764" y="3707114"/>
            <a:ext cx="356196" cy="265631"/>
            <a:chOff x="5216456" y="3725484"/>
            <a:chExt cx="356196" cy="265631"/>
          </a:xfrm>
        </p:grpSpPr>
        <p:sp>
          <p:nvSpPr>
            <p:cNvPr id="8826" name="Google Shape;8826;p6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61"/>
          <p:cNvGrpSpPr/>
          <p:nvPr/>
        </p:nvGrpSpPr>
        <p:grpSpPr>
          <a:xfrm>
            <a:off x="6829701" y="3715625"/>
            <a:ext cx="355053" cy="248038"/>
            <a:chOff x="6849393" y="3733994"/>
            <a:chExt cx="355053" cy="248038"/>
          </a:xfrm>
        </p:grpSpPr>
        <p:sp>
          <p:nvSpPr>
            <p:cNvPr id="8829" name="Google Shape;8829;p6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61"/>
          <p:cNvGrpSpPr/>
          <p:nvPr/>
        </p:nvGrpSpPr>
        <p:grpSpPr>
          <a:xfrm>
            <a:off x="7899305" y="3696318"/>
            <a:ext cx="392111" cy="280206"/>
            <a:chOff x="7918997" y="3714687"/>
            <a:chExt cx="392111" cy="280206"/>
          </a:xfrm>
        </p:grpSpPr>
        <p:sp>
          <p:nvSpPr>
            <p:cNvPr id="8835" name="Google Shape;8835;p6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0" name="Google Shape;8840;p61"/>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1" name="Google Shape;8841;p61"/>
          <p:cNvGrpSpPr/>
          <p:nvPr/>
        </p:nvGrpSpPr>
        <p:grpSpPr>
          <a:xfrm>
            <a:off x="1389085" y="3662594"/>
            <a:ext cx="357720" cy="355148"/>
            <a:chOff x="1408777" y="3680964"/>
            <a:chExt cx="357720" cy="355148"/>
          </a:xfrm>
        </p:grpSpPr>
        <p:sp>
          <p:nvSpPr>
            <p:cNvPr id="8842" name="Google Shape;8842;p6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61"/>
          <p:cNvGrpSpPr/>
          <p:nvPr/>
        </p:nvGrpSpPr>
        <p:grpSpPr>
          <a:xfrm>
            <a:off x="1933144" y="3662594"/>
            <a:ext cx="357720" cy="355148"/>
            <a:chOff x="1952836" y="3680964"/>
            <a:chExt cx="357720" cy="355148"/>
          </a:xfrm>
        </p:grpSpPr>
        <p:sp>
          <p:nvSpPr>
            <p:cNvPr id="8848" name="Google Shape;8848;p6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61"/>
          <p:cNvGrpSpPr/>
          <p:nvPr/>
        </p:nvGrpSpPr>
        <p:grpSpPr>
          <a:xfrm>
            <a:off x="2477202" y="3662594"/>
            <a:ext cx="357720" cy="355148"/>
            <a:chOff x="2496894" y="3680964"/>
            <a:chExt cx="357720" cy="355148"/>
          </a:xfrm>
        </p:grpSpPr>
        <p:sp>
          <p:nvSpPr>
            <p:cNvPr id="8854" name="Google Shape;8854;p6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61"/>
          <p:cNvGrpSpPr/>
          <p:nvPr/>
        </p:nvGrpSpPr>
        <p:grpSpPr>
          <a:xfrm>
            <a:off x="3021292" y="3662689"/>
            <a:ext cx="356164" cy="355815"/>
            <a:chOff x="3040984" y="3681059"/>
            <a:chExt cx="356164" cy="355815"/>
          </a:xfrm>
        </p:grpSpPr>
        <p:sp>
          <p:nvSpPr>
            <p:cNvPr id="8860" name="Google Shape;8860;p6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61"/>
          <p:cNvGrpSpPr/>
          <p:nvPr/>
        </p:nvGrpSpPr>
        <p:grpSpPr>
          <a:xfrm>
            <a:off x="3564589" y="3680821"/>
            <a:ext cx="358069" cy="317995"/>
            <a:chOff x="3584280" y="3699191"/>
            <a:chExt cx="358069" cy="317995"/>
          </a:xfrm>
        </p:grpSpPr>
        <p:sp>
          <p:nvSpPr>
            <p:cNvPr id="8864" name="Google Shape;8864;p6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61"/>
          <p:cNvGrpSpPr/>
          <p:nvPr/>
        </p:nvGrpSpPr>
        <p:grpSpPr>
          <a:xfrm>
            <a:off x="4109790" y="3662689"/>
            <a:ext cx="355402" cy="354291"/>
            <a:chOff x="4129482" y="3681059"/>
            <a:chExt cx="355402" cy="354291"/>
          </a:xfrm>
        </p:grpSpPr>
        <p:sp>
          <p:nvSpPr>
            <p:cNvPr id="8869" name="Google Shape;8869;p6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61"/>
          <p:cNvGrpSpPr/>
          <p:nvPr/>
        </p:nvGrpSpPr>
        <p:grpSpPr>
          <a:xfrm>
            <a:off x="4653849" y="3661927"/>
            <a:ext cx="355434" cy="355815"/>
            <a:chOff x="4673540" y="3680297"/>
            <a:chExt cx="355434" cy="355815"/>
          </a:xfrm>
        </p:grpSpPr>
        <p:sp>
          <p:nvSpPr>
            <p:cNvPr id="8874" name="Google Shape;8874;p6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61"/>
          <p:cNvGrpSpPr/>
          <p:nvPr/>
        </p:nvGrpSpPr>
        <p:grpSpPr>
          <a:xfrm>
            <a:off x="5759716" y="3680821"/>
            <a:ext cx="317645" cy="318757"/>
            <a:chOff x="5779408" y="3699191"/>
            <a:chExt cx="317645" cy="318757"/>
          </a:xfrm>
        </p:grpSpPr>
        <p:sp>
          <p:nvSpPr>
            <p:cNvPr id="8878" name="Google Shape;8878;p6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0" name="Google Shape;8880;p61"/>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1" name="Google Shape;8881;p61"/>
          <p:cNvGrpSpPr/>
          <p:nvPr/>
        </p:nvGrpSpPr>
        <p:grpSpPr>
          <a:xfrm>
            <a:off x="7370743" y="3662499"/>
            <a:ext cx="372073" cy="355243"/>
            <a:chOff x="7390435" y="3680868"/>
            <a:chExt cx="372073" cy="355243"/>
          </a:xfrm>
        </p:grpSpPr>
        <p:sp>
          <p:nvSpPr>
            <p:cNvPr id="8882" name="Google Shape;8882;p6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61"/>
          <p:cNvGrpSpPr/>
          <p:nvPr/>
        </p:nvGrpSpPr>
        <p:grpSpPr>
          <a:xfrm>
            <a:off x="1392301" y="4119346"/>
            <a:ext cx="374709" cy="374010"/>
            <a:chOff x="1421638" y="4125629"/>
            <a:chExt cx="374709" cy="374010"/>
          </a:xfrm>
        </p:grpSpPr>
        <p:sp>
          <p:nvSpPr>
            <p:cNvPr id="8889" name="Google Shape;8889;p6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61"/>
          <p:cNvGrpSpPr/>
          <p:nvPr/>
        </p:nvGrpSpPr>
        <p:grpSpPr>
          <a:xfrm>
            <a:off x="1943917" y="4135255"/>
            <a:ext cx="357720" cy="342192"/>
            <a:chOff x="1973254" y="4156304"/>
            <a:chExt cx="357720" cy="342192"/>
          </a:xfrm>
        </p:grpSpPr>
        <p:sp>
          <p:nvSpPr>
            <p:cNvPr id="8892" name="Google Shape;8892;p6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8" name="Google Shape;8898;p61"/>
          <p:cNvGrpSpPr/>
          <p:nvPr/>
        </p:nvGrpSpPr>
        <p:grpSpPr>
          <a:xfrm>
            <a:off x="2494422" y="4136192"/>
            <a:ext cx="341049" cy="340318"/>
            <a:chOff x="2523759" y="4135505"/>
            <a:chExt cx="341049" cy="340318"/>
          </a:xfrm>
        </p:grpSpPr>
        <p:sp>
          <p:nvSpPr>
            <p:cNvPr id="8899" name="Google Shape;8899;p6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61"/>
          <p:cNvGrpSpPr/>
          <p:nvPr/>
        </p:nvGrpSpPr>
        <p:grpSpPr>
          <a:xfrm>
            <a:off x="3011266" y="4131175"/>
            <a:ext cx="392079" cy="350353"/>
            <a:chOff x="3040603" y="4130360"/>
            <a:chExt cx="392079" cy="350353"/>
          </a:xfrm>
        </p:grpSpPr>
        <p:sp>
          <p:nvSpPr>
            <p:cNvPr id="8902" name="Google Shape;8902;p6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61"/>
          <p:cNvGrpSpPr/>
          <p:nvPr/>
        </p:nvGrpSpPr>
        <p:grpSpPr>
          <a:xfrm>
            <a:off x="3632807" y="4136192"/>
            <a:ext cx="232955" cy="340318"/>
            <a:chOff x="3662144" y="4135505"/>
            <a:chExt cx="232955" cy="340318"/>
          </a:xfrm>
        </p:grpSpPr>
        <p:sp>
          <p:nvSpPr>
            <p:cNvPr id="8913" name="Google Shape;8913;p6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61"/>
          <p:cNvGrpSpPr/>
          <p:nvPr/>
        </p:nvGrpSpPr>
        <p:grpSpPr>
          <a:xfrm>
            <a:off x="4119801" y="4122029"/>
            <a:ext cx="344065" cy="368644"/>
            <a:chOff x="4149138" y="4121151"/>
            <a:chExt cx="344065" cy="368644"/>
          </a:xfrm>
        </p:grpSpPr>
        <p:sp>
          <p:nvSpPr>
            <p:cNvPr id="8918" name="Google Shape;8918;p6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0" name="Google Shape;8930;p61"/>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1" name="Google Shape;8931;p61"/>
          <p:cNvGrpSpPr/>
          <p:nvPr/>
        </p:nvGrpSpPr>
        <p:grpSpPr>
          <a:xfrm>
            <a:off x="5176925" y="4174949"/>
            <a:ext cx="397763" cy="262804"/>
            <a:chOff x="5206262" y="4174817"/>
            <a:chExt cx="397763" cy="262804"/>
          </a:xfrm>
        </p:grpSpPr>
        <p:sp>
          <p:nvSpPr>
            <p:cNvPr id="8932" name="Google Shape;8932;p6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61"/>
          <p:cNvGrpSpPr/>
          <p:nvPr/>
        </p:nvGrpSpPr>
        <p:grpSpPr>
          <a:xfrm>
            <a:off x="5698279" y="4161342"/>
            <a:ext cx="440505" cy="290018"/>
            <a:chOff x="5727616" y="4204699"/>
            <a:chExt cx="440505" cy="290018"/>
          </a:xfrm>
        </p:grpSpPr>
        <p:sp>
          <p:nvSpPr>
            <p:cNvPr id="8940" name="Google Shape;8940;p6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61"/>
          <p:cNvGrpSpPr/>
          <p:nvPr/>
        </p:nvGrpSpPr>
        <p:grpSpPr>
          <a:xfrm>
            <a:off x="6380726" y="4124093"/>
            <a:ext cx="159950" cy="364516"/>
            <a:chOff x="6410063" y="4135124"/>
            <a:chExt cx="159950" cy="364516"/>
          </a:xfrm>
        </p:grpSpPr>
        <p:sp>
          <p:nvSpPr>
            <p:cNvPr id="8949" name="Google Shape;8949;p6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61"/>
          <p:cNvGrpSpPr/>
          <p:nvPr/>
        </p:nvGrpSpPr>
        <p:grpSpPr>
          <a:xfrm>
            <a:off x="6641065" y="4124284"/>
            <a:ext cx="214378" cy="364135"/>
            <a:chOff x="6924652" y="4135505"/>
            <a:chExt cx="214378" cy="364135"/>
          </a:xfrm>
        </p:grpSpPr>
        <p:sp>
          <p:nvSpPr>
            <p:cNvPr id="8954" name="Google Shape;8954;p6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8" name="Google Shape;8958;p6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959" name="Google Shape;8959;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960" name="Google Shape;8960;p61"/>
          <p:cNvGrpSpPr/>
          <p:nvPr/>
        </p:nvGrpSpPr>
        <p:grpSpPr>
          <a:xfrm>
            <a:off x="841240" y="4119220"/>
            <a:ext cx="374177" cy="374263"/>
            <a:chOff x="775325" y="4143525"/>
            <a:chExt cx="468776" cy="468884"/>
          </a:xfrm>
        </p:grpSpPr>
        <p:sp>
          <p:nvSpPr>
            <p:cNvPr id="8961" name="Google Shape;8961;p6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61"/>
          <p:cNvGrpSpPr/>
          <p:nvPr/>
        </p:nvGrpSpPr>
        <p:grpSpPr>
          <a:xfrm>
            <a:off x="7015917" y="4114633"/>
            <a:ext cx="219464" cy="383437"/>
            <a:chOff x="1426400" y="1814750"/>
            <a:chExt cx="407850" cy="712575"/>
          </a:xfrm>
        </p:grpSpPr>
        <p:sp>
          <p:nvSpPr>
            <p:cNvPr id="8966" name="Google Shape;8966;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61"/>
          <p:cNvGrpSpPr/>
          <p:nvPr/>
        </p:nvGrpSpPr>
        <p:grpSpPr>
          <a:xfrm>
            <a:off x="7391519" y="4149408"/>
            <a:ext cx="313833" cy="313887"/>
            <a:chOff x="1910075" y="2021700"/>
            <a:chExt cx="583225" cy="583325"/>
          </a:xfrm>
        </p:grpSpPr>
        <p:sp>
          <p:nvSpPr>
            <p:cNvPr id="8970" name="Google Shape;8970;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61"/>
          <p:cNvGrpSpPr/>
          <p:nvPr/>
        </p:nvGrpSpPr>
        <p:grpSpPr>
          <a:xfrm>
            <a:off x="7861486" y="4189187"/>
            <a:ext cx="441255" cy="234329"/>
            <a:chOff x="2749275" y="2099575"/>
            <a:chExt cx="820025" cy="435475"/>
          </a:xfrm>
        </p:grpSpPr>
        <p:sp>
          <p:nvSpPr>
            <p:cNvPr id="8974" name="Google Shape;8974;p6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1" name="Shape 8981"/>
        <p:cNvGrpSpPr/>
        <p:nvPr/>
      </p:nvGrpSpPr>
      <p:grpSpPr>
        <a:xfrm>
          <a:off x="0" y="0"/>
          <a:ext cx="0" cy="0"/>
          <a:chOff x="0" y="0"/>
          <a:chExt cx="0" cy="0"/>
        </a:xfrm>
      </p:grpSpPr>
      <p:grpSp>
        <p:nvGrpSpPr>
          <p:cNvPr id="8982" name="Google Shape;8982;p62"/>
          <p:cNvGrpSpPr/>
          <p:nvPr/>
        </p:nvGrpSpPr>
        <p:grpSpPr>
          <a:xfrm>
            <a:off x="1989449" y="4101269"/>
            <a:ext cx="374774" cy="346073"/>
            <a:chOff x="1989449" y="4282269"/>
            <a:chExt cx="374774" cy="346073"/>
          </a:xfrm>
        </p:grpSpPr>
        <p:sp>
          <p:nvSpPr>
            <p:cNvPr id="8983" name="Google Shape;8983;p6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62"/>
          <p:cNvGrpSpPr/>
          <p:nvPr/>
        </p:nvGrpSpPr>
        <p:grpSpPr>
          <a:xfrm>
            <a:off x="2487439" y="4099740"/>
            <a:ext cx="198775" cy="348972"/>
            <a:chOff x="2487439" y="4280740"/>
            <a:chExt cx="198775" cy="348972"/>
          </a:xfrm>
        </p:grpSpPr>
        <p:sp>
          <p:nvSpPr>
            <p:cNvPr id="8989" name="Google Shape;8989;p6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62"/>
          <p:cNvGrpSpPr/>
          <p:nvPr/>
        </p:nvGrpSpPr>
        <p:grpSpPr>
          <a:xfrm>
            <a:off x="2810958" y="4092923"/>
            <a:ext cx="353145" cy="361873"/>
            <a:chOff x="2810958" y="4273923"/>
            <a:chExt cx="353145" cy="361873"/>
          </a:xfrm>
        </p:grpSpPr>
        <p:sp>
          <p:nvSpPr>
            <p:cNvPr id="8994" name="Google Shape;8994;p6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62"/>
          <p:cNvGrpSpPr/>
          <p:nvPr/>
        </p:nvGrpSpPr>
        <p:grpSpPr>
          <a:xfrm>
            <a:off x="6275635" y="4101651"/>
            <a:ext cx="209383" cy="366778"/>
            <a:chOff x="6275635" y="4282651"/>
            <a:chExt cx="209383" cy="366778"/>
          </a:xfrm>
        </p:grpSpPr>
        <p:sp>
          <p:nvSpPr>
            <p:cNvPr id="9002" name="Google Shape;9002;p6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62"/>
          <p:cNvGrpSpPr/>
          <p:nvPr/>
        </p:nvGrpSpPr>
        <p:grpSpPr>
          <a:xfrm>
            <a:off x="6701186" y="4102033"/>
            <a:ext cx="280292" cy="366396"/>
            <a:chOff x="6701186" y="4283033"/>
            <a:chExt cx="280292" cy="366396"/>
          </a:xfrm>
        </p:grpSpPr>
        <p:sp>
          <p:nvSpPr>
            <p:cNvPr id="9005" name="Google Shape;9005;p6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62"/>
          <p:cNvGrpSpPr/>
          <p:nvPr/>
        </p:nvGrpSpPr>
        <p:grpSpPr>
          <a:xfrm>
            <a:off x="2609571" y="3643958"/>
            <a:ext cx="373627" cy="347347"/>
            <a:chOff x="2609571" y="3824958"/>
            <a:chExt cx="373627" cy="347347"/>
          </a:xfrm>
        </p:grpSpPr>
        <p:sp>
          <p:nvSpPr>
            <p:cNvPr id="9008" name="Google Shape;9008;p6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0" name="Google Shape;9010;p6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1" name="Google Shape;9011;p62"/>
          <p:cNvGrpSpPr/>
          <p:nvPr/>
        </p:nvGrpSpPr>
        <p:grpSpPr>
          <a:xfrm>
            <a:off x="916127" y="3626056"/>
            <a:ext cx="221902" cy="380795"/>
            <a:chOff x="916127" y="3807056"/>
            <a:chExt cx="221902" cy="380795"/>
          </a:xfrm>
        </p:grpSpPr>
        <p:sp>
          <p:nvSpPr>
            <p:cNvPr id="9012" name="Google Shape;9012;p6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6" name="Google Shape;9016;p6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8" name="Google Shape;9018;p62"/>
          <p:cNvGrpSpPr/>
          <p:nvPr/>
        </p:nvGrpSpPr>
        <p:grpSpPr>
          <a:xfrm>
            <a:off x="3513010" y="3635134"/>
            <a:ext cx="362223" cy="361108"/>
            <a:chOff x="3513010" y="3816134"/>
            <a:chExt cx="362223" cy="361108"/>
          </a:xfrm>
        </p:grpSpPr>
        <p:sp>
          <p:nvSpPr>
            <p:cNvPr id="9019" name="Google Shape;9019;p6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62"/>
          <p:cNvGrpSpPr/>
          <p:nvPr/>
        </p:nvGrpSpPr>
        <p:grpSpPr>
          <a:xfrm>
            <a:off x="3950316" y="3639307"/>
            <a:ext cx="369805" cy="353782"/>
            <a:chOff x="3950316" y="3820307"/>
            <a:chExt cx="369805" cy="353782"/>
          </a:xfrm>
        </p:grpSpPr>
        <p:sp>
          <p:nvSpPr>
            <p:cNvPr id="9024" name="Google Shape;9024;p6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62"/>
          <p:cNvGrpSpPr/>
          <p:nvPr/>
        </p:nvGrpSpPr>
        <p:grpSpPr>
          <a:xfrm>
            <a:off x="1761909" y="3630961"/>
            <a:ext cx="307974" cy="371716"/>
            <a:chOff x="1761909" y="3811961"/>
            <a:chExt cx="307974" cy="371716"/>
          </a:xfrm>
        </p:grpSpPr>
        <p:sp>
          <p:nvSpPr>
            <p:cNvPr id="9029" name="Google Shape;9029;p6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62"/>
          <p:cNvGrpSpPr/>
          <p:nvPr/>
        </p:nvGrpSpPr>
        <p:grpSpPr>
          <a:xfrm>
            <a:off x="5373342" y="3627935"/>
            <a:ext cx="231395" cy="353145"/>
            <a:chOff x="5373342" y="3808935"/>
            <a:chExt cx="231395" cy="353145"/>
          </a:xfrm>
        </p:grpSpPr>
        <p:sp>
          <p:nvSpPr>
            <p:cNvPr id="9040" name="Google Shape;9040;p6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9" name="Google Shape;9049;p6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0" name="Google Shape;9050;p62"/>
          <p:cNvGrpSpPr/>
          <p:nvPr/>
        </p:nvGrpSpPr>
        <p:grpSpPr>
          <a:xfrm>
            <a:off x="5833775" y="3628445"/>
            <a:ext cx="235185" cy="352253"/>
            <a:chOff x="5833775" y="3809445"/>
            <a:chExt cx="235185" cy="352253"/>
          </a:xfrm>
        </p:grpSpPr>
        <p:sp>
          <p:nvSpPr>
            <p:cNvPr id="9051" name="Google Shape;9051;p6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62"/>
          <p:cNvGrpSpPr/>
          <p:nvPr/>
        </p:nvGrpSpPr>
        <p:grpSpPr>
          <a:xfrm>
            <a:off x="4942472" y="3628318"/>
            <a:ext cx="238976" cy="352762"/>
            <a:chOff x="4942472" y="3809318"/>
            <a:chExt cx="238976" cy="352762"/>
          </a:xfrm>
        </p:grpSpPr>
        <p:sp>
          <p:nvSpPr>
            <p:cNvPr id="9055" name="Google Shape;9055;p6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62"/>
          <p:cNvGrpSpPr/>
          <p:nvPr/>
        </p:nvGrpSpPr>
        <p:grpSpPr>
          <a:xfrm>
            <a:off x="6266525" y="3626788"/>
            <a:ext cx="260223" cy="353527"/>
            <a:chOff x="6266525" y="3807788"/>
            <a:chExt cx="260223" cy="353527"/>
          </a:xfrm>
        </p:grpSpPr>
        <p:sp>
          <p:nvSpPr>
            <p:cNvPr id="9063" name="Google Shape;9063;p6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7" name="Google Shape;9067;p6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8" name="Google Shape;9068;p62"/>
          <p:cNvGrpSpPr/>
          <p:nvPr/>
        </p:nvGrpSpPr>
        <p:grpSpPr>
          <a:xfrm>
            <a:off x="7184363" y="3628604"/>
            <a:ext cx="202184" cy="352762"/>
            <a:chOff x="7184363" y="3809604"/>
            <a:chExt cx="202184" cy="352762"/>
          </a:xfrm>
        </p:grpSpPr>
        <p:sp>
          <p:nvSpPr>
            <p:cNvPr id="9069" name="Google Shape;9069;p6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62"/>
          <p:cNvGrpSpPr/>
          <p:nvPr/>
        </p:nvGrpSpPr>
        <p:grpSpPr>
          <a:xfrm>
            <a:off x="7571624" y="3627935"/>
            <a:ext cx="292047" cy="352762"/>
            <a:chOff x="7571624" y="3808935"/>
            <a:chExt cx="292047" cy="352762"/>
          </a:xfrm>
        </p:grpSpPr>
        <p:sp>
          <p:nvSpPr>
            <p:cNvPr id="9072" name="Google Shape;9072;p6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62"/>
          <p:cNvGrpSpPr/>
          <p:nvPr/>
        </p:nvGrpSpPr>
        <p:grpSpPr>
          <a:xfrm>
            <a:off x="2174559" y="3175116"/>
            <a:ext cx="364135" cy="359930"/>
            <a:chOff x="2174559" y="3356116"/>
            <a:chExt cx="364135" cy="359930"/>
          </a:xfrm>
        </p:grpSpPr>
        <p:sp>
          <p:nvSpPr>
            <p:cNvPr id="9079" name="Google Shape;9079;p6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62"/>
          <p:cNvGrpSpPr/>
          <p:nvPr/>
        </p:nvGrpSpPr>
        <p:grpSpPr>
          <a:xfrm>
            <a:off x="1731934" y="3174639"/>
            <a:ext cx="368371" cy="361554"/>
            <a:chOff x="1731934" y="3355639"/>
            <a:chExt cx="368371" cy="361554"/>
          </a:xfrm>
        </p:grpSpPr>
        <p:sp>
          <p:nvSpPr>
            <p:cNvPr id="9082" name="Google Shape;9082;p6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62"/>
          <p:cNvGrpSpPr/>
          <p:nvPr/>
        </p:nvGrpSpPr>
        <p:grpSpPr>
          <a:xfrm>
            <a:off x="3990517" y="3173173"/>
            <a:ext cx="279559" cy="363402"/>
            <a:chOff x="3990517" y="3354173"/>
            <a:chExt cx="279559" cy="363402"/>
          </a:xfrm>
        </p:grpSpPr>
        <p:sp>
          <p:nvSpPr>
            <p:cNvPr id="9085" name="Google Shape;9085;p6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62"/>
          <p:cNvGrpSpPr/>
          <p:nvPr/>
        </p:nvGrpSpPr>
        <p:grpSpPr>
          <a:xfrm>
            <a:off x="3497847" y="3236374"/>
            <a:ext cx="379680" cy="237606"/>
            <a:chOff x="3497847" y="3417374"/>
            <a:chExt cx="379680" cy="237606"/>
          </a:xfrm>
        </p:grpSpPr>
        <p:sp>
          <p:nvSpPr>
            <p:cNvPr id="9089" name="Google Shape;9089;p6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62"/>
          <p:cNvGrpSpPr/>
          <p:nvPr/>
        </p:nvGrpSpPr>
        <p:grpSpPr>
          <a:xfrm>
            <a:off x="2612597" y="3186075"/>
            <a:ext cx="376271" cy="337982"/>
            <a:chOff x="2612597" y="3367075"/>
            <a:chExt cx="376271" cy="337982"/>
          </a:xfrm>
        </p:grpSpPr>
        <p:sp>
          <p:nvSpPr>
            <p:cNvPr id="9094" name="Google Shape;9094;p6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62"/>
          <p:cNvGrpSpPr/>
          <p:nvPr/>
        </p:nvGrpSpPr>
        <p:grpSpPr>
          <a:xfrm>
            <a:off x="3071914" y="3183431"/>
            <a:ext cx="343652" cy="342505"/>
            <a:chOff x="3071914" y="3364431"/>
            <a:chExt cx="343652" cy="342505"/>
          </a:xfrm>
        </p:grpSpPr>
        <p:sp>
          <p:nvSpPr>
            <p:cNvPr id="9097" name="Google Shape;9097;p6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62"/>
          <p:cNvGrpSpPr/>
          <p:nvPr/>
        </p:nvGrpSpPr>
        <p:grpSpPr>
          <a:xfrm>
            <a:off x="897141" y="3178875"/>
            <a:ext cx="257962" cy="352762"/>
            <a:chOff x="897141" y="3359875"/>
            <a:chExt cx="257962" cy="352762"/>
          </a:xfrm>
        </p:grpSpPr>
        <p:sp>
          <p:nvSpPr>
            <p:cNvPr id="9103" name="Google Shape;9103;p6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62"/>
          <p:cNvGrpSpPr/>
          <p:nvPr/>
        </p:nvGrpSpPr>
        <p:grpSpPr>
          <a:xfrm>
            <a:off x="1333682" y="3163330"/>
            <a:ext cx="271213" cy="383088"/>
            <a:chOff x="1333682" y="3344330"/>
            <a:chExt cx="271213" cy="383088"/>
          </a:xfrm>
        </p:grpSpPr>
        <p:sp>
          <p:nvSpPr>
            <p:cNvPr id="9112" name="Google Shape;9112;p6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62"/>
          <p:cNvGrpSpPr/>
          <p:nvPr/>
        </p:nvGrpSpPr>
        <p:grpSpPr>
          <a:xfrm>
            <a:off x="6664394" y="3165974"/>
            <a:ext cx="353113" cy="351998"/>
            <a:chOff x="6664394" y="3346974"/>
            <a:chExt cx="353113" cy="351998"/>
          </a:xfrm>
        </p:grpSpPr>
        <p:sp>
          <p:nvSpPr>
            <p:cNvPr id="9124" name="Google Shape;9124;p6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62"/>
          <p:cNvGrpSpPr/>
          <p:nvPr/>
        </p:nvGrpSpPr>
        <p:grpSpPr>
          <a:xfrm>
            <a:off x="849741" y="1778307"/>
            <a:ext cx="399398" cy="375443"/>
            <a:chOff x="849741" y="1959307"/>
            <a:chExt cx="399398" cy="375443"/>
          </a:xfrm>
        </p:grpSpPr>
        <p:sp>
          <p:nvSpPr>
            <p:cNvPr id="9130" name="Google Shape;9130;p6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62"/>
          <p:cNvGrpSpPr/>
          <p:nvPr/>
        </p:nvGrpSpPr>
        <p:grpSpPr>
          <a:xfrm>
            <a:off x="1284212" y="1782766"/>
            <a:ext cx="379489" cy="366046"/>
            <a:chOff x="1284212" y="1963766"/>
            <a:chExt cx="379489" cy="366046"/>
          </a:xfrm>
        </p:grpSpPr>
        <p:sp>
          <p:nvSpPr>
            <p:cNvPr id="9133" name="Google Shape;9133;p6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62"/>
          <p:cNvGrpSpPr/>
          <p:nvPr/>
        </p:nvGrpSpPr>
        <p:grpSpPr>
          <a:xfrm>
            <a:off x="3037766" y="1788564"/>
            <a:ext cx="370219" cy="354928"/>
            <a:chOff x="3037766" y="1969564"/>
            <a:chExt cx="370219" cy="354928"/>
          </a:xfrm>
        </p:grpSpPr>
        <p:sp>
          <p:nvSpPr>
            <p:cNvPr id="9136" name="Google Shape;9136;p6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62"/>
          <p:cNvGrpSpPr/>
          <p:nvPr/>
        </p:nvGrpSpPr>
        <p:grpSpPr>
          <a:xfrm>
            <a:off x="3982553" y="1790730"/>
            <a:ext cx="304566" cy="350501"/>
            <a:chOff x="3982553" y="1971730"/>
            <a:chExt cx="304566" cy="350501"/>
          </a:xfrm>
        </p:grpSpPr>
        <p:sp>
          <p:nvSpPr>
            <p:cNvPr id="9141" name="Google Shape;9141;p6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62"/>
          <p:cNvGrpSpPr/>
          <p:nvPr/>
        </p:nvGrpSpPr>
        <p:grpSpPr>
          <a:xfrm>
            <a:off x="2567841" y="1813124"/>
            <a:ext cx="399812" cy="306477"/>
            <a:chOff x="2567841" y="1994124"/>
            <a:chExt cx="399812" cy="306477"/>
          </a:xfrm>
        </p:grpSpPr>
        <p:sp>
          <p:nvSpPr>
            <p:cNvPr id="9144" name="Google Shape;9144;p6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62"/>
          <p:cNvGrpSpPr/>
          <p:nvPr/>
        </p:nvGrpSpPr>
        <p:grpSpPr>
          <a:xfrm>
            <a:off x="2212084" y="1779358"/>
            <a:ext cx="324698" cy="372863"/>
            <a:chOff x="2212084" y="1960358"/>
            <a:chExt cx="324698" cy="372863"/>
          </a:xfrm>
        </p:grpSpPr>
        <p:sp>
          <p:nvSpPr>
            <p:cNvPr id="9148" name="Google Shape;9148;p6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62"/>
          <p:cNvGrpSpPr/>
          <p:nvPr/>
        </p:nvGrpSpPr>
        <p:grpSpPr>
          <a:xfrm>
            <a:off x="1805901" y="1779358"/>
            <a:ext cx="284847" cy="373627"/>
            <a:chOff x="1805901" y="1960358"/>
            <a:chExt cx="284847" cy="373627"/>
          </a:xfrm>
        </p:grpSpPr>
        <p:sp>
          <p:nvSpPr>
            <p:cNvPr id="9152" name="Google Shape;9152;p6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4" name="Google Shape;9154;p6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7" name="Google Shape;9157;p62"/>
          <p:cNvGrpSpPr/>
          <p:nvPr/>
        </p:nvGrpSpPr>
        <p:grpSpPr>
          <a:xfrm>
            <a:off x="6656812" y="1848388"/>
            <a:ext cx="368690" cy="245793"/>
            <a:chOff x="6656812" y="2029388"/>
            <a:chExt cx="368690" cy="245793"/>
          </a:xfrm>
        </p:grpSpPr>
        <p:sp>
          <p:nvSpPr>
            <p:cNvPr id="9158" name="Google Shape;9158;p6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62"/>
          <p:cNvGrpSpPr/>
          <p:nvPr/>
        </p:nvGrpSpPr>
        <p:grpSpPr>
          <a:xfrm>
            <a:off x="4869651" y="1831218"/>
            <a:ext cx="376654" cy="281566"/>
            <a:chOff x="4869651" y="2012218"/>
            <a:chExt cx="376654" cy="281566"/>
          </a:xfrm>
        </p:grpSpPr>
        <p:sp>
          <p:nvSpPr>
            <p:cNvPr id="9169" name="Google Shape;9169;p6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62"/>
          <p:cNvGrpSpPr/>
          <p:nvPr/>
        </p:nvGrpSpPr>
        <p:grpSpPr>
          <a:xfrm>
            <a:off x="5306224" y="1831313"/>
            <a:ext cx="367925" cy="281694"/>
            <a:chOff x="5306224" y="2012313"/>
            <a:chExt cx="367925" cy="281694"/>
          </a:xfrm>
        </p:grpSpPr>
        <p:sp>
          <p:nvSpPr>
            <p:cNvPr id="9174" name="Google Shape;9174;p6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6" name="Google Shape;9176;p6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7" name="Google Shape;9177;p62"/>
          <p:cNvGrpSpPr/>
          <p:nvPr/>
        </p:nvGrpSpPr>
        <p:grpSpPr>
          <a:xfrm>
            <a:off x="6195998" y="1802102"/>
            <a:ext cx="368308" cy="338746"/>
            <a:chOff x="6195998" y="1983102"/>
            <a:chExt cx="368308" cy="338746"/>
          </a:xfrm>
        </p:grpSpPr>
        <p:sp>
          <p:nvSpPr>
            <p:cNvPr id="9178" name="Google Shape;9178;p6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62"/>
          <p:cNvGrpSpPr/>
          <p:nvPr/>
        </p:nvGrpSpPr>
        <p:grpSpPr>
          <a:xfrm>
            <a:off x="7542031" y="1830835"/>
            <a:ext cx="369072" cy="280037"/>
            <a:chOff x="7542031" y="2011835"/>
            <a:chExt cx="369072" cy="280037"/>
          </a:xfrm>
        </p:grpSpPr>
        <p:sp>
          <p:nvSpPr>
            <p:cNvPr id="9182" name="Google Shape;9182;p6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62"/>
          <p:cNvGrpSpPr/>
          <p:nvPr/>
        </p:nvGrpSpPr>
        <p:grpSpPr>
          <a:xfrm>
            <a:off x="8010427" y="3167503"/>
            <a:ext cx="278795" cy="351615"/>
            <a:chOff x="8010427" y="3348503"/>
            <a:chExt cx="278795" cy="351615"/>
          </a:xfrm>
        </p:grpSpPr>
        <p:sp>
          <p:nvSpPr>
            <p:cNvPr id="9192" name="Google Shape;9192;p6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6" name="Google Shape;9196;p6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7" name="Google Shape;9197;p62"/>
          <p:cNvGrpSpPr/>
          <p:nvPr/>
        </p:nvGrpSpPr>
        <p:grpSpPr>
          <a:xfrm>
            <a:off x="7141900" y="3168204"/>
            <a:ext cx="281057" cy="351010"/>
            <a:chOff x="7141900" y="3349204"/>
            <a:chExt cx="281057" cy="351010"/>
          </a:xfrm>
        </p:grpSpPr>
        <p:sp>
          <p:nvSpPr>
            <p:cNvPr id="9198" name="Google Shape;9198;p6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62"/>
          <p:cNvGrpSpPr/>
          <p:nvPr/>
        </p:nvGrpSpPr>
        <p:grpSpPr>
          <a:xfrm>
            <a:off x="5314188" y="3169032"/>
            <a:ext cx="363752" cy="353113"/>
            <a:chOff x="5314188" y="3350032"/>
            <a:chExt cx="363752" cy="353113"/>
          </a:xfrm>
        </p:grpSpPr>
        <p:sp>
          <p:nvSpPr>
            <p:cNvPr id="9202" name="Google Shape;9202;p6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62"/>
          <p:cNvGrpSpPr/>
          <p:nvPr/>
        </p:nvGrpSpPr>
        <p:grpSpPr>
          <a:xfrm>
            <a:off x="5829984" y="3169032"/>
            <a:ext cx="220755" cy="352348"/>
            <a:chOff x="5829984" y="3350032"/>
            <a:chExt cx="220755" cy="352348"/>
          </a:xfrm>
        </p:grpSpPr>
        <p:sp>
          <p:nvSpPr>
            <p:cNvPr id="9205" name="Google Shape;9205;p6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62"/>
          <p:cNvGrpSpPr/>
          <p:nvPr/>
        </p:nvGrpSpPr>
        <p:grpSpPr>
          <a:xfrm>
            <a:off x="4882170" y="3168841"/>
            <a:ext cx="358464" cy="352316"/>
            <a:chOff x="4882170" y="3349841"/>
            <a:chExt cx="358464" cy="352316"/>
          </a:xfrm>
        </p:grpSpPr>
        <p:sp>
          <p:nvSpPr>
            <p:cNvPr id="9210" name="Google Shape;9210;p6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2" name="Google Shape;9212;p6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4" name="Google Shape;9214;p62"/>
          <p:cNvGrpSpPr/>
          <p:nvPr/>
        </p:nvGrpSpPr>
        <p:grpSpPr>
          <a:xfrm>
            <a:off x="3044965" y="2254220"/>
            <a:ext cx="400194" cy="324316"/>
            <a:chOff x="3044965" y="2435220"/>
            <a:chExt cx="400194" cy="324316"/>
          </a:xfrm>
        </p:grpSpPr>
        <p:sp>
          <p:nvSpPr>
            <p:cNvPr id="9215" name="Google Shape;9215;p6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62"/>
          <p:cNvGrpSpPr/>
          <p:nvPr/>
        </p:nvGrpSpPr>
        <p:grpSpPr>
          <a:xfrm>
            <a:off x="6203579" y="3167981"/>
            <a:ext cx="351615" cy="350373"/>
            <a:chOff x="6203579" y="3348981"/>
            <a:chExt cx="351615" cy="350373"/>
          </a:xfrm>
        </p:grpSpPr>
        <p:sp>
          <p:nvSpPr>
            <p:cNvPr id="9219" name="Google Shape;9219;p6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62"/>
          <p:cNvGrpSpPr/>
          <p:nvPr/>
        </p:nvGrpSpPr>
        <p:grpSpPr>
          <a:xfrm>
            <a:off x="4878379" y="2292892"/>
            <a:ext cx="367161" cy="287523"/>
            <a:chOff x="4878379" y="2473892"/>
            <a:chExt cx="367161" cy="287523"/>
          </a:xfrm>
        </p:grpSpPr>
        <p:sp>
          <p:nvSpPr>
            <p:cNvPr id="9225" name="Google Shape;9225;p6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62"/>
          <p:cNvGrpSpPr/>
          <p:nvPr/>
        </p:nvGrpSpPr>
        <p:grpSpPr>
          <a:xfrm>
            <a:off x="1325719" y="2706689"/>
            <a:ext cx="290581" cy="372481"/>
            <a:chOff x="1325719" y="2887689"/>
            <a:chExt cx="290581" cy="372481"/>
          </a:xfrm>
        </p:grpSpPr>
        <p:sp>
          <p:nvSpPr>
            <p:cNvPr id="9231" name="Google Shape;9231;p6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3" name="Google Shape;9233;p6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4" name="Google Shape;9234;p62"/>
          <p:cNvGrpSpPr/>
          <p:nvPr/>
        </p:nvGrpSpPr>
        <p:grpSpPr>
          <a:xfrm>
            <a:off x="3510335" y="2711499"/>
            <a:ext cx="360726" cy="361204"/>
            <a:chOff x="3510335" y="2892499"/>
            <a:chExt cx="360726" cy="361204"/>
          </a:xfrm>
        </p:grpSpPr>
        <p:sp>
          <p:nvSpPr>
            <p:cNvPr id="9235" name="Google Shape;9235;p6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62"/>
          <p:cNvGrpSpPr/>
          <p:nvPr/>
        </p:nvGrpSpPr>
        <p:grpSpPr>
          <a:xfrm>
            <a:off x="3086313" y="2696049"/>
            <a:ext cx="320143" cy="392581"/>
            <a:chOff x="3086313" y="2877049"/>
            <a:chExt cx="320143" cy="392581"/>
          </a:xfrm>
        </p:grpSpPr>
        <p:sp>
          <p:nvSpPr>
            <p:cNvPr id="9241" name="Google Shape;9241;p6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3" name="Google Shape;9253;p6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4" name="Google Shape;9254;p62"/>
          <p:cNvGrpSpPr/>
          <p:nvPr/>
        </p:nvGrpSpPr>
        <p:grpSpPr>
          <a:xfrm>
            <a:off x="861113" y="2704746"/>
            <a:ext cx="333809" cy="373277"/>
            <a:chOff x="861113" y="2885746"/>
            <a:chExt cx="333809" cy="373277"/>
          </a:xfrm>
        </p:grpSpPr>
        <p:sp>
          <p:nvSpPr>
            <p:cNvPr id="9255" name="Google Shape;9255;p6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8" name="Google Shape;9258;p6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0" name="Google Shape;9260;p62"/>
          <p:cNvGrpSpPr/>
          <p:nvPr/>
        </p:nvGrpSpPr>
        <p:grpSpPr>
          <a:xfrm>
            <a:off x="1297654" y="1323481"/>
            <a:ext cx="349354" cy="362223"/>
            <a:chOff x="1297654" y="1504481"/>
            <a:chExt cx="349354" cy="362223"/>
          </a:xfrm>
        </p:grpSpPr>
        <p:sp>
          <p:nvSpPr>
            <p:cNvPr id="9261" name="Google Shape;9261;p6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4" name="Google Shape;9264;p6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5" name="Google Shape;9265;p62"/>
          <p:cNvGrpSpPr/>
          <p:nvPr/>
        </p:nvGrpSpPr>
        <p:grpSpPr>
          <a:xfrm>
            <a:off x="852385" y="1329916"/>
            <a:ext cx="353145" cy="351998"/>
            <a:chOff x="852385" y="1510916"/>
            <a:chExt cx="353145" cy="351998"/>
          </a:xfrm>
        </p:grpSpPr>
        <p:sp>
          <p:nvSpPr>
            <p:cNvPr id="9266" name="Google Shape;9266;p6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62"/>
          <p:cNvGrpSpPr/>
          <p:nvPr/>
        </p:nvGrpSpPr>
        <p:grpSpPr>
          <a:xfrm>
            <a:off x="1745217" y="1334471"/>
            <a:ext cx="343269" cy="342505"/>
            <a:chOff x="1745217" y="1515471"/>
            <a:chExt cx="343269" cy="342505"/>
          </a:xfrm>
        </p:grpSpPr>
        <p:sp>
          <p:nvSpPr>
            <p:cNvPr id="9270" name="Google Shape;9270;p6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4" name="Google Shape;9274;p6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5" name="Google Shape;9275;p62"/>
          <p:cNvGrpSpPr/>
          <p:nvPr/>
        </p:nvGrpSpPr>
        <p:grpSpPr>
          <a:xfrm>
            <a:off x="3042703" y="1348137"/>
            <a:ext cx="411535" cy="315587"/>
            <a:chOff x="3042703" y="1529137"/>
            <a:chExt cx="411535" cy="315587"/>
          </a:xfrm>
        </p:grpSpPr>
        <p:sp>
          <p:nvSpPr>
            <p:cNvPr id="9276" name="Google Shape;9276;p6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62"/>
          <p:cNvGrpSpPr/>
          <p:nvPr/>
        </p:nvGrpSpPr>
        <p:grpSpPr>
          <a:xfrm>
            <a:off x="2629289" y="1363682"/>
            <a:ext cx="350501" cy="284497"/>
            <a:chOff x="2629289" y="1544682"/>
            <a:chExt cx="350501" cy="284497"/>
          </a:xfrm>
        </p:grpSpPr>
        <p:sp>
          <p:nvSpPr>
            <p:cNvPr id="9287" name="Google Shape;9287;p6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62"/>
          <p:cNvGrpSpPr/>
          <p:nvPr/>
        </p:nvGrpSpPr>
        <p:grpSpPr>
          <a:xfrm>
            <a:off x="5305077" y="1321633"/>
            <a:ext cx="367893" cy="365218"/>
            <a:chOff x="5305077" y="1502633"/>
            <a:chExt cx="367893" cy="365218"/>
          </a:xfrm>
        </p:grpSpPr>
        <p:sp>
          <p:nvSpPr>
            <p:cNvPr id="9293" name="Google Shape;9293;p6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62"/>
          <p:cNvGrpSpPr/>
          <p:nvPr/>
        </p:nvGrpSpPr>
        <p:grpSpPr>
          <a:xfrm>
            <a:off x="7100170" y="1319117"/>
            <a:ext cx="368308" cy="367033"/>
            <a:chOff x="7100170" y="1500117"/>
            <a:chExt cx="368308" cy="367033"/>
          </a:xfrm>
        </p:grpSpPr>
        <p:sp>
          <p:nvSpPr>
            <p:cNvPr id="9296" name="Google Shape;9296;p6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9" name="Google Shape;9309;p6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0" name="Google Shape;9310;p62"/>
          <p:cNvGrpSpPr/>
          <p:nvPr/>
        </p:nvGrpSpPr>
        <p:grpSpPr>
          <a:xfrm>
            <a:off x="6649231" y="1319021"/>
            <a:ext cx="390287" cy="367065"/>
            <a:chOff x="6649231" y="1500021"/>
            <a:chExt cx="390287" cy="367065"/>
          </a:xfrm>
        </p:grpSpPr>
        <p:sp>
          <p:nvSpPr>
            <p:cNvPr id="9311" name="Google Shape;9311;p6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62"/>
          <p:cNvGrpSpPr/>
          <p:nvPr/>
        </p:nvGrpSpPr>
        <p:grpSpPr>
          <a:xfrm>
            <a:off x="5746938" y="1362503"/>
            <a:ext cx="387261" cy="280356"/>
            <a:chOff x="5746938" y="1543503"/>
            <a:chExt cx="387261" cy="280356"/>
          </a:xfrm>
        </p:grpSpPr>
        <p:sp>
          <p:nvSpPr>
            <p:cNvPr id="9324" name="Google Shape;9324;p6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62"/>
          <p:cNvGrpSpPr/>
          <p:nvPr/>
        </p:nvGrpSpPr>
        <p:grpSpPr>
          <a:xfrm>
            <a:off x="6196730" y="1344346"/>
            <a:ext cx="369072" cy="317467"/>
            <a:chOff x="6196730" y="1525346"/>
            <a:chExt cx="369072" cy="317467"/>
          </a:xfrm>
        </p:grpSpPr>
        <p:sp>
          <p:nvSpPr>
            <p:cNvPr id="9327" name="Google Shape;9327;p6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62"/>
          <p:cNvGrpSpPr/>
          <p:nvPr/>
        </p:nvGrpSpPr>
        <p:grpSpPr>
          <a:xfrm>
            <a:off x="4940592" y="1319690"/>
            <a:ext cx="246558" cy="367161"/>
            <a:chOff x="4940592" y="1500690"/>
            <a:chExt cx="246558" cy="367161"/>
          </a:xfrm>
        </p:grpSpPr>
        <p:sp>
          <p:nvSpPr>
            <p:cNvPr id="9331" name="Google Shape;9331;p6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62"/>
          <p:cNvGrpSpPr/>
          <p:nvPr/>
        </p:nvGrpSpPr>
        <p:grpSpPr>
          <a:xfrm>
            <a:off x="7964906" y="1318894"/>
            <a:ext cx="380858" cy="367575"/>
            <a:chOff x="7964906" y="1499894"/>
            <a:chExt cx="380858" cy="367575"/>
          </a:xfrm>
        </p:grpSpPr>
        <p:sp>
          <p:nvSpPr>
            <p:cNvPr id="9336" name="Google Shape;9336;p6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9" name="Google Shape;9339;p6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0" name="Google Shape;9340;p62"/>
          <p:cNvGrpSpPr/>
          <p:nvPr/>
        </p:nvGrpSpPr>
        <p:grpSpPr>
          <a:xfrm>
            <a:off x="8007400" y="2721278"/>
            <a:ext cx="285230" cy="355597"/>
            <a:chOff x="8007400" y="2902278"/>
            <a:chExt cx="285230" cy="355597"/>
          </a:xfrm>
        </p:grpSpPr>
        <p:sp>
          <p:nvSpPr>
            <p:cNvPr id="9341" name="Google Shape;9341;p6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62"/>
          <p:cNvGrpSpPr/>
          <p:nvPr/>
        </p:nvGrpSpPr>
        <p:grpSpPr>
          <a:xfrm>
            <a:off x="6219124" y="2721788"/>
            <a:ext cx="318231" cy="355470"/>
            <a:chOff x="6219124" y="2902788"/>
            <a:chExt cx="318231" cy="355470"/>
          </a:xfrm>
        </p:grpSpPr>
        <p:sp>
          <p:nvSpPr>
            <p:cNvPr id="9344" name="Google Shape;9344;p6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62"/>
          <p:cNvGrpSpPr/>
          <p:nvPr/>
        </p:nvGrpSpPr>
        <p:grpSpPr>
          <a:xfrm>
            <a:off x="4969421" y="2721852"/>
            <a:ext cx="185109" cy="355406"/>
            <a:chOff x="4969421" y="2902852"/>
            <a:chExt cx="185109" cy="355406"/>
          </a:xfrm>
        </p:grpSpPr>
        <p:sp>
          <p:nvSpPr>
            <p:cNvPr id="9348" name="Google Shape;9348;p6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4" name="Google Shape;9354;p6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6" name="Google Shape;9356;p62"/>
          <p:cNvGrpSpPr/>
          <p:nvPr/>
        </p:nvGrpSpPr>
        <p:grpSpPr>
          <a:xfrm>
            <a:off x="6685259" y="2721852"/>
            <a:ext cx="311414" cy="355406"/>
            <a:chOff x="6685259" y="2902852"/>
            <a:chExt cx="311414" cy="355406"/>
          </a:xfrm>
        </p:grpSpPr>
        <p:sp>
          <p:nvSpPr>
            <p:cNvPr id="9357" name="Google Shape;9357;p6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62"/>
          <p:cNvGrpSpPr/>
          <p:nvPr/>
        </p:nvGrpSpPr>
        <p:grpSpPr>
          <a:xfrm>
            <a:off x="5309250" y="2722170"/>
            <a:ext cx="359579" cy="355852"/>
            <a:chOff x="5309250" y="2903170"/>
            <a:chExt cx="359579" cy="355852"/>
          </a:xfrm>
        </p:grpSpPr>
        <p:sp>
          <p:nvSpPr>
            <p:cNvPr id="9361" name="Google Shape;9361;p6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62"/>
          <p:cNvGrpSpPr/>
          <p:nvPr/>
        </p:nvGrpSpPr>
        <p:grpSpPr>
          <a:xfrm>
            <a:off x="2199565" y="2240172"/>
            <a:ext cx="312179" cy="353431"/>
            <a:chOff x="2199565" y="2421172"/>
            <a:chExt cx="312179" cy="353431"/>
          </a:xfrm>
        </p:grpSpPr>
        <p:sp>
          <p:nvSpPr>
            <p:cNvPr id="9365" name="Google Shape;9365;p6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62"/>
          <p:cNvGrpSpPr/>
          <p:nvPr/>
        </p:nvGrpSpPr>
        <p:grpSpPr>
          <a:xfrm>
            <a:off x="1750887" y="2244727"/>
            <a:ext cx="320143" cy="343269"/>
            <a:chOff x="1750887" y="2425727"/>
            <a:chExt cx="320143" cy="343269"/>
          </a:xfrm>
        </p:grpSpPr>
        <p:sp>
          <p:nvSpPr>
            <p:cNvPr id="9368" name="Google Shape;9368;p6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62"/>
          <p:cNvGrpSpPr/>
          <p:nvPr/>
        </p:nvGrpSpPr>
        <p:grpSpPr>
          <a:xfrm>
            <a:off x="1298037" y="2244727"/>
            <a:ext cx="338364" cy="342887"/>
            <a:chOff x="1298037" y="2425727"/>
            <a:chExt cx="338364" cy="342887"/>
          </a:xfrm>
        </p:grpSpPr>
        <p:sp>
          <p:nvSpPr>
            <p:cNvPr id="9371" name="Google Shape;9371;p6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5" name="Google Shape;9375;p6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6" name="Google Shape;9376;p62"/>
          <p:cNvGrpSpPr/>
          <p:nvPr/>
        </p:nvGrpSpPr>
        <p:grpSpPr>
          <a:xfrm>
            <a:off x="3974207" y="2248009"/>
            <a:ext cx="320143" cy="338491"/>
            <a:chOff x="3974207" y="2429009"/>
            <a:chExt cx="320143" cy="338491"/>
          </a:xfrm>
        </p:grpSpPr>
        <p:sp>
          <p:nvSpPr>
            <p:cNvPr id="9377" name="Google Shape;9377;p6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62"/>
          <p:cNvGrpSpPr/>
          <p:nvPr/>
        </p:nvGrpSpPr>
        <p:grpSpPr>
          <a:xfrm>
            <a:off x="2623237" y="2250047"/>
            <a:ext cx="355024" cy="332630"/>
            <a:chOff x="2623237" y="2431047"/>
            <a:chExt cx="355024" cy="332630"/>
          </a:xfrm>
        </p:grpSpPr>
        <p:sp>
          <p:nvSpPr>
            <p:cNvPr id="9380" name="Google Shape;9380;p6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62"/>
          <p:cNvGrpSpPr/>
          <p:nvPr/>
        </p:nvGrpSpPr>
        <p:grpSpPr>
          <a:xfrm>
            <a:off x="6657194" y="2253073"/>
            <a:ext cx="375507" cy="367925"/>
            <a:chOff x="6657194" y="2434073"/>
            <a:chExt cx="375507" cy="367925"/>
          </a:xfrm>
        </p:grpSpPr>
        <p:sp>
          <p:nvSpPr>
            <p:cNvPr id="9385" name="Google Shape;9385;p6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62"/>
          <p:cNvGrpSpPr/>
          <p:nvPr/>
        </p:nvGrpSpPr>
        <p:grpSpPr>
          <a:xfrm>
            <a:off x="7101317" y="2260655"/>
            <a:ext cx="367925" cy="352380"/>
            <a:chOff x="7101317" y="2441655"/>
            <a:chExt cx="367925" cy="352380"/>
          </a:xfrm>
        </p:grpSpPr>
        <p:sp>
          <p:nvSpPr>
            <p:cNvPr id="9389" name="Google Shape;9389;p6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62"/>
          <p:cNvGrpSpPr/>
          <p:nvPr/>
        </p:nvGrpSpPr>
        <p:grpSpPr>
          <a:xfrm>
            <a:off x="5756399" y="2253456"/>
            <a:ext cx="367925" cy="367161"/>
            <a:chOff x="5756399" y="2434456"/>
            <a:chExt cx="367925" cy="367161"/>
          </a:xfrm>
        </p:grpSpPr>
        <p:sp>
          <p:nvSpPr>
            <p:cNvPr id="9392" name="Google Shape;9392;p6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9" name="Google Shape;9399;p6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1" name="Google Shape;9401;p62"/>
          <p:cNvGrpSpPr/>
          <p:nvPr/>
        </p:nvGrpSpPr>
        <p:grpSpPr>
          <a:xfrm>
            <a:off x="7964906" y="2253073"/>
            <a:ext cx="373627" cy="367925"/>
            <a:chOff x="7964906" y="2434073"/>
            <a:chExt cx="373627" cy="367925"/>
          </a:xfrm>
        </p:grpSpPr>
        <p:sp>
          <p:nvSpPr>
            <p:cNvPr id="9402" name="Google Shape;9402;p6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62"/>
          <p:cNvGrpSpPr/>
          <p:nvPr/>
        </p:nvGrpSpPr>
        <p:grpSpPr>
          <a:xfrm>
            <a:off x="6194086" y="2256737"/>
            <a:ext cx="369837" cy="360471"/>
            <a:chOff x="6194086" y="2437737"/>
            <a:chExt cx="369837" cy="360471"/>
          </a:xfrm>
        </p:grpSpPr>
        <p:sp>
          <p:nvSpPr>
            <p:cNvPr id="9405" name="Google Shape;9405;p6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7" name="Google Shape;9407;p6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408" name="Google Shape;9408;p6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12" name="Shape 9412"/>
        <p:cNvGrpSpPr/>
        <p:nvPr/>
      </p:nvGrpSpPr>
      <p:grpSpPr>
        <a:xfrm>
          <a:off x="0" y="0"/>
          <a:ext cx="0" cy="0"/>
          <a:chOff x="0" y="0"/>
          <a:chExt cx="0" cy="0"/>
        </a:xfrm>
      </p:grpSpPr>
      <p:grpSp>
        <p:nvGrpSpPr>
          <p:cNvPr id="9413" name="Google Shape;9413;p63"/>
          <p:cNvGrpSpPr/>
          <p:nvPr/>
        </p:nvGrpSpPr>
        <p:grpSpPr>
          <a:xfrm>
            <a:off x="3122257" y="1334344"/>
            <a:ext cx="294850" cy="349434"/>
            <a:chOff x="3122257" y="1508594"/>
            <a:chExt cx="294850" cy="349434"/>
          </a:xfrm>
        </p:grpSpPr>
        <p:sp>
          <p:nvSpPr>
            <p:cNvPr id="9414" name="Google Shape;9414;p6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63"/>
          <p:cNvGrpSpPr/>
          <p:nvPr/>
        </p:nvGrpSpPr>
        <p:grpSpPr>
          <a:xfrm>
            <a:off x="910723" y="1333962"/>
            <a:ext cx="251660" cy="350166"/>
            <a:chOff x="910723" y="1508212"/>
            <a:chExt cx="251660" cy="350166"/>
          </a:xfrm>
        </p:grpSpPr>
        <p:sp>
          <p:nvSpPr>
            <p:cNvPr id="9420" name="Google Shape;9420;p6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63"/>
          <p:cNvGrpSpPr/>
          <p:nvPr/>
        </p:nvGrpSpPr>
        <p:grpSpPr>
          <a:xfrm>
            <a:off x="1308631" y="1333580"/>
            <a:ext cx="350166" cy="350198"/>
            <a:chOff x="1308631" y="1507830"/>
            <a:chExt cx="350166" cy="350198"/>
          </a:xfrm>
        </p:grpSpPr>
        <p:sp>
          <p:nvSpPr>
            <p:cNvPr id="9438" name="Google Shape;9438;p6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63"/>
          <p:cNvGrpSpPr/>
          <p:nvPr/>
        </p:nvGrpSpPr>
        <p:grpSpPr>
          <a:xfrm>
            <a:off x="1756921" y="1335489"/>
            <a:ext cx="345997" cy="345997"/>
            <a:chOff x="1756921" y="1509739"/>
            <a:chExt cx="345997" cy="345997"/>
          </a:xfrm>
        </p:grpSpPr>
        <p:sp>
          <p:nvSpPr>
            <p:cNvPr id="9443" name="Google Shape;9443;p6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63"/>
          <p:cNvGrpSpPr/>
          <p:nvPr/>
        </p:nvGrpSpPr>
        <p:grpSpPr>
          <a:xfrm>
            <a:off x="2216956" y="1336253"/>
            <a:ext cx="318721" cy="345615"/>
            <a:chOff x="2216956" y="1510503"/>
            <a:chExt cx="318721" cy="345615"/>
          </a:xfrm>
        </p:grpSpPr>
        <p:sp>
          <p:nvSpPr>
            <p:cNvPr id="9461" name="Google Shape;9461;p6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63"/>
          <p:cNvGrpSpPr/>
          <p:nvPr/>
        </p:nvGrpSpPr>
        <p:grpSpPr>
          <a:xfrm>
            <a:off x="3988156" y="1394211"/>
            <a:ext cx="349052" cy="230049"/>
            <a:chOff x="3988156" y="1568461"/>
            <a:chExt cx="349052" cy="230049"/>
          </a:xfrm>
        </p:grpSpPr>
        <p:sp>
          <p:nvSpPr>
            <p:cNvPr id="9467" name="Google Shape;9467;p6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63"/>
          <p:cNvGrpSpPr/>
          <p:nvPr/>
        </p:nvGrpSpPr>
        <p:grpSpPr>
          <a:xfrm>
            <a:off x="2633037" y="1325623"/>
            <a:ext cx="379002" cy="366112"/>
            <a:chOff x="2633037" y="1499873"/>
            <a:chExt cx="379002" cy="366112"/>
          </a:xfrm>
        </p:grpSpPr>
        <p:sp>
          <p:nvSpPr>
            <p:cNvPr id="9475" name="Google Shape;9475;p6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63"/>
          <p:cNvGrpSpPr/>
          <p:nvPr/>
        </p:nvGrpSpPr>
        <p:grpSpPr>
          <a:xfrm>
            <a:off x="6675256" y="1341919"/>
            <a:ext cx="327823" cy="357009"/>
            <a:chOff x="6675256" y="1516169"/>
            <a:chExt cx="327823" cy="357009"/>
          </a:xfrm>
        </p:grpSpPr>
        <p:sp>
          <p:nvSpPr>
            <p:cNvPr id="9482" name="Google Shape;9482;p6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63"/>
          <p:cNvGrpSpPr/>
          <p:nvPr/>
        </p:nvGrpSpPr>
        <p:grpSpPr>
          <a:xfrm>
            <a:off x="8020159" y="1342301"/>
            <a:ext cx="300897" cy="356627"/>
            <a:chOff x="8020159" y="1516551"/>
            <a:chExt cx="300897" cy="356627"/>
          </a:xfrm>
        </p:grpSpPr>
        <p:sp>
          <p:nvSpPr>
            <p:cNvPr id="9492" name="Google Shape;9492;p6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7" name="Google Shape;9497;p63"/>
          <p:cNvGrpSpPr/>
          <p:nvPr/>
        </p:nvGrpSpPr>
        <p:grpSpPr>
          <a:xfrm>
            <a:off x="5377363" y="1341919"/>
            <a:ext cx="257357" cy="356627"/>
            <a:chOff x="5377363" y="1516169"/>
            <a:chExt cx="257357" cy="356627"/>
          </a:xfrm>
        </p:grpSpPr>
        <p:sp>
          <p:nvSpPr>
            <p:cNvPr id="9498" name="Google Shape;9498;p6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63"/>
          <p:cNvGrpSpPr/>
          <p:nvPr/>
        </p:nvGrpSpPr>
        <p:grpSpPr>
          <a:xfrm>
            <a:off x="4880567" y="1361620"/>
            <a:ext cx="356245" cy="317607"/>
            <a:chOff x="4880567" y="1535870"/>
            <a:chExt cx="356245" cy="317607"/>
          </a:xfrm>
        </p:grpSpPr>
        <p:sp>
          <p:nvSpPr>
            <p:cNvPr id="9516" name="Google Shape;9516;p6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63"/>
          <p:cNvGrpSpPr/>
          <p:nvPr/>
        </p:nvGrpSpPr>
        <p:grpSpPr>
          <a:xfrm>
            <a:off x="5771483" y="1341537"/>
            <a:ext cx="357359" cy="357391"/>
            <a:chOff x="5771483" y="1515787"/>
            <a:chExt cx="357359" cy="357391"/>
          </a:xfrm>
        </p:grpSpPr>
        <p:sp>
          <p:nvSpPr>
            <p:cNvPr id="9522" name="Google Shape;9522;p6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63"/>
          <p:cNvGrpSpPr/>
          <p:nvPr/>
        </p:nvGrpSpPr>
        <p:grpSpPr>
          <a:xfrm>
            <a:off x="7121669" y="1359360"/>
            <a:ext cx="321362" cy="321362"/>
            <a:chOff x="7121669" y="1533610"/>
            <a:chExt cx="321362" cy="321362"/>
          </a:xfrm>
        </p:grpSpPr>
        <p:sp>
          <p:nvSpPr>
            <p:cNvPr id="9527" name="Google Shape;9527;p6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63"/>
          <p:cNvGrpSpPr/>
          <p:nvPr/>
        </p:nvGrpSpPr>
        <p:grpSpPr>
          <a:xfrm>
            <a:off x="7562766" y="1340614"/>
            <a:ext cx="327059" cy="360192"/>
            <a:chOff x="7562766" y="1514864"/>
            <a:chExt cx="327059" cy="360192"/>
          </a:xfrm>
        </p:grpSpPr>
        <p:sp>
          <p:nvSpPr>
            <p:cNvPr id="9532" name="Google Shape;9532;p6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3"/>
          <p:cNvGrpSpPr/>
          <p:nvPr/>
        </p:nvGrpSpPr>
        <p:grpSpPr>
          <a:xfrm>
            <a:off x="6221229" y="1324423"/>
            <a:ext cx="361636" cy="362183"/>
            <a:chOff x="6259175" y="1559008"/>
            <a:chExt cx="271743" cy="272093"/>
          </a:xfrm>
        </p:grpSpPr>
        <p:sp>
          <p:nvSpPr>
            <p:cNvPr id="9537" name="Google Shape;9537;p6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63"/>
          <p:cNvGrpSpPr/>
          <p:nvPr/>
        </p:nvGrpSpPr>
        <p:grpSpPr>
          <a:xfrm>
            <a:off x="6671087" y="1835054"/>
            <a:ext cx="332757" cy="281833"/>
            <a:chOff x="6671087" y="2009304"/>
            <a:chExt cx="332757" cy="281833"/>
          </a:xfrm>
        </p:grpSpPr>
        <p:sp>
          <p:nvSpPr>
            <p:cNvPr id="9555" name="Google Shape;9555;p6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7" name="Google Shape;9557;p6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8" name="Google Shape;9558;p63"/>
          <p:cNvGrpSpPr/>
          <p:nvPr/>
        </p:nvGrpSpPr>
        <p:grpSpPr>
          <a:xfrm>
            <a:off x="2201806" y="1802335"/>
            <a:ext cx="349784" cy="349434"/>
            <a:chOff x="2201806" y="1976585"/>
            <a:chExt cx="349784" cy="349434"/>
          </a:xfrm>
        </p:grpSpPr>
        <p:sp>
          <p:nvSpPr>
            <p:cNvPr id="9559" name="Google Shape;9559;p6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63"/>
          <p:cNvGrpSpPr/>
          <p:nvPr/>
        </p:nvGrpSpPr>
        <p:grpSpPr>
          <a:xfrm>
            <a:off x="3094217" y="1802335"/>
            <a:ext cx="350198" cy="350548"/>
            <a:chOff x="3094217" y="1976585"/>
            <a:chExt cx="350198" cy="350548"/>
          </a:xfrm>
        </p:grpSpPr>
        <p:sp>
          <p:nvSpPr>
            <p:cNvPr id="9564" name="Google Shape;9564;p6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7" name="Google Shape;9577;p6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8" name="Google Shape;9578;p63"/>
          <p:cNvGrpSpPr/>
          <p:nvPr/>
        </p:nvGrpSpPr>
        <p:grpSpPr>
          <a:xfrm>
            <a:off x="3979435" y="1802335"/>
            <a:ext cx="345265" cy="349848"/>
            <a:chOff x="3979435" y="1976585"/>
            <a:chExt cx="345265" cy="349848"/>
          </a:xfrm>
        </p:grpSpPr>
        <p:sp>
          <p:nvSpPr>
            <p:cNvPr id="9579" name="Google Shape;9579;p6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63"/>
          <p:cNvGrpSpPr/>
          <p:nvPr/>
        </p:nvGrpSpPr>
        <p:grpSpPr>
          <a:xfrm>
            <a:off x="3541011" y="1334344"/>
            <a:ext cx="350166" cy="349434"/>
            <a:chOff x="3541011" y="1508594"/>
            <a:chExt cx="350166" cy="349434"/>
          </a:xfrm>
        </p:grpSpPr>
        <p:sp>
          <p:nvSpPr>
            <p:cNvPr id="9597" name="Google Shape;9597;p6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63"/>
          <p:cNvGrpSpPr/>
          <p:nvPr/>
        </p:nvGrpSpPr>
        <p:grpSpPr>
          <a:xfrm>
            <a:off x="3576626" y="1801571"/>
            <a:ext cx="284251" cy="351694"/>
            <a:chOff x="3576626" y="1975821"/>
            <a:chExt cx="284251" cy="351694"/>
          </a:xfrm>
        </p:grpSpPr>
        <p:sp>
          <p:nvSpPr>
            <p:cNvPr id="9611" name="Google Shape;9611;p6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63"/>
          <p:cNvGrpSpPr/>
          <p:nvPr/>
        </p:nvGrpSpPr>
        <p:grpSpPr>
          <a:xfrm>
            <a:off x="2722090" y="2715912"/>
            <a:ext cx="238770" cy="371841"/>
            <a:chOff x="2722090" y="2890162"/>
            <a:chExt cx="238770" cy="371841"/>
          </a:xfrm>
        </p:grpSpPr>
        <p:sp>
          <p:nvSpPr>
            <p:cNvPr id="9615" name="Google Shape;9615;p6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8" name="Google Shape;9618;p6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9" name="Google Shape;9619;p63"/>
          <p:cNvGrpSpPr/>
          <p:nvPr/>
        </p:nvGrpSpPr>
        <p:grpSpPr>
          <a:xfrm>
            <a:off x="6216367" y="1795906"/>
            <a:ext cx="361147" cy="361147"/>
            <a:chOff x="6216367" y="1970156"/>
            <a:chExt cx="361147" cy="361147"/>
          </a:xfrm>
        </p:grpSpPr>
        <p:sp>
          <p:nvSpPr>
            <p:cNvPr id="9620" name="Google Shape;9620;p6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4" name="Google Shape;9624;p63"/>
          <p:cNvGrpSpPr/>
          <p:nvPr/>
        </p:nvGrpSpPr>
        <p:grpSpPr>
          <a:xfrm>
            <a:off x="1289311" y="2751972"/>
            <a:ext cx="408156" cy="299783"/>
            <a:chOff x="1289311" y="2926222"/>
            <a:chExt cx="408156" cy="299783"/>
          </a:xfrm>
        </p:grpSpPr>
        <p:sp>
          <p:nvSpPr>
            <p:cNvPr id="9625" name="Google Shape;9625;p6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63"/>
          <p:cNvGrpSpPr/>
          <p:nvPr/>
        </p:nvGrpSpPr>
        <p:grpSpPr>
          <a:xfrm>
            <a:off x="7978465" y="1795142"/>
            <a:ext cx="361147" cy="360797"/>
            <a:chOff x="7978465" y="1969392"/>
            <a:chExt cx="361147" cy="360797"/>
          </a:xfrm>
        </p:grpSpPr>
        <p:sp>
          <p:nvSpPr>
            <p:cNvPr id="9628" name="Google Shape;9628;p6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7" name="Google Shape;9637;p6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8" name="Google Shape;9638;p63"/>
          <p:cNvGrpSpPr/>
          <p:nvPr/>
        </p:nvGrpSpPr>
        <p:grpSpPr>
          <a:xfrm>
            <a:off x="854261" y="2734563"/>
            <a:ext cx="377474" cy="335748"/>
            <a:chOff x="854261" y="2908813"/>
            <a:chExt cx="377474" cy="335748"/>
          </a:xfrm>
        </p:grpSpPr>
        <p:sp>
          <p:nvSpPr>
            <p:cNvPr id="9639" name="Google Shape;9639;p6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63"/>
          <p:cNvGrpSpPr/>
          <p:nvPr/>
        </p:nvGrpSpPr>
        <p:grpSpPr>
          <a:xfrm>
            <a:off x="1749728" y="2720527"/>
            <a:ext cx="386927" cy="363438"/>
            <a:chOff x="1749728" y="2894777"/>
            <a:chExt cx="386927" cy="363438"/>
          </a:xfrm>
        </p:grpSpPr>
        <p:sp>
          <p:nvSpPr>
            <p:cNvPr id="9645" name="Google Shape;9645;p6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63"/>
          <p:cNvGrpSpPr/>
          <p:nvPr/>
        </p:nvGrpSpPr>
        <p:grpSpPr>
          <a:xfrm>
            <a:off x="7098912" y="1795142"/>
            <a:ext cx="359651" cy="361560"/>
            <a:chOff x="7098912" y="1969392"/>
            <a:chExt cx="359651" cy="361560"/>
          </a:xfrm>
        </p:grpSpPr>
        <p:sp>
          <p:nvSpPr>
            <p:cNvPr id="9653" name="Google Shape;9653;p6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6" name="Google Shape;9666;p6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7" name="Google Shape;9667;p63"/>
          <p:cNvGrpSpPr/>
          <p:nvPr/>
        </p:nvGrpSpPr>
        <p:grpSpPr>
          <a:xfrm>
            <a:off x="5352728" y="1815989"/>
            <a:ext cx="327091" cy="322508"/>
            <a:chOff x="5352728" y="1990239"/>
            <a:chExt cx="327091" cy="322508"/>
          </a:xfrm>
        </p:grpSpPr>
        <p:sp>
          <p:nvSpPr>
            <p:cNvPr id="9668" name="Google Shape;9668;p6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63"/>
          <p:cNvGrpSpPr/>
          <p:nvPr/>
        </p:nvGrpSpPr>
        <p:grpSpPr>
          <a:xfrm>
            <a:off x="7538896" y="1795906"/>
            <a:ext cx="361147" cy="361529"/>
            <a:chOff x="7538896" y="1970156"/>
            <a:chExt cx="361147" cy="361529"/>
          </a:xfrm>
        </p:grpSpPr>
        <p:sp>
          <p:nvSpPr>
            <p:cNvPr id="9672" name="Google Shape;9672;p6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8" name="Google Shape;9678;p63"/>
          <p:cNvGrpSpPr/>
          <p:nvPr/>
        </p:nvGrpSpPr>
        <p:grpSpPr>
          <a:xfrm>
            <a:off x="4896099" y="1796670"/>
            <a:ext cx="358155" cy="358123"/>
            <a:chOff x="4896099" y="1970920"/>
            <a:chExt cx="358155" cy="358123"/>
          </a:xfrm>
        </p:grpSpPr>
        <p:sp>
          <p:nvSpPr>
            <p:cNvPr id="9679" name="Google Shape;9679;p6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63"/>
          <p:cNvGrpSpPr/>
          <p:nvPr/>
        </p:nvGrpSpPr>
        <p:grpSpPr>
          <a:xfrm>
            <a:off x="4048787" y="2802769"/>
            <a:ext cx="283488" cy="198604"/>
            <a:chOff x="4048787" y="2977019"/>
            <a:chExt cx="283488" cy="198604"/>
          </a:xfrm>
        </p:grpSpPr>
        <p:sp>
          <p:nvSpPr>
            <p:cNvPr id="9683" name="Google Shape;9683;p6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63"/>
          <p:cNvGrpSpPr/>
          <p:nvPr/>
        </p:nvGrpSpPr>
        <p:grpSpPr>
          <a:xfrm>
            <a:off x="4054103" y="2255941"/>
            <a:ext cx="218687" cy="349052"/>
            <a:chOff x="4054103" y="2430191"/>
            <a:chExt cx="218687" cy="349052"/>
          </a:xfrm>
        </p:grpSpPr>
        <p:sp>
          <p:nvSpPr>
            <p:cNvPr id="9690" name="Google Shape;9690;p6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63"/>
          <p:cNvGrpSpPr/>
          <p:nvPr/>
        </p:nvGrpSpPr>
        <p:grpSpPr>
          <a:xfrm>
            <a:off x="2185128" y="2253299"/>
            <a:ext cx="382758" cy="356595"/>
            <a:chOff x="2185128" y="2427549"/>
            <a:chExt cx="382758" cy="356595"/>
          </a:xfrm>
        </p:grpSpPr>
        <p:sp>
          <p:nvSpPr>
            <p:cNvPr id="9693" name="Google Shape;9693;p6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63"/>
          <p:cNvGrpSpPr/>
          <p:nvPr/>
        </p:nvGrpSpPr>
        <p:grpSpPr>
          <a:xfrm>
            <a:off x="2656907" y="2265043"/>
            <a:ext cx="332757" cy="332343"/>
            <a:chOff x="2656907" y="2439293"/>
            <a:chExt cx="332757" cy="332343"/>
          </a:xfrm>
        </p:grpSpPr>
        <p:sp>
          <p:nvSpPr>
            <p:cNvPr id="9698" name="Google Shape;9698;p6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63"/>
          <p:cNvGrpSpPr/>
          <p:nvPr/>
        </p:nvGrpSpPr>
        <p:grpSpPr>
          <a:xfrm>
            <a:off x="1731523" y="2248366"/>
            <a:ext cx="399435" cy="365698"/>
            <a:chOff x="1731523" y="2422616"/>
            <a:chExt cx="399435" cy="365698"/>
          </a:xfrm>
        </p:grpSpPr>
        <p:sp>
          <p:nvSpPr>
            <p:cNvPr id="9706" name="Google Shape;9706;p6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63"/>
          <p:cNvGrpSpPr/>
          <p:nvPr/>
        </p:nvGrpSpPr>
        <p:grpSpPr>
          <a:xfrm>
            <a:off x="3097241" y="2259314"/>
            <a:ext cx="344883" cy="343387"/>
            <a:chOff x="3097241" y="2433564"/>
            <a:chExt cx="344883" cy="343387"/>
          </a:xfrm>
        </p:grpSpPr>
        <p:sp>
          <p:nvSpPr>
            <p:cNvPr id="9710" name="Google Shape;9710;p6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9" name="Google Shape;9719;p63"/>
          <p:cNvGrpSpPr/>
          <p:nvPr/>
        </p:nvGrpSpPr>
        <p:grpSpPr>
          <a:xfrm>
            <a:off x="1278299" y="2265043"/>
            <a:ext cx="410829" cy="332343"/>
            <a:chOff x="1278299" y="2439293"/>
            <a:chExt cx="410829" cy="332343"/>
          </a:xfrm>
        </p:grpSpPr>
        <p:sp>
          <p:nvSpPr>
            <p:cNvPr id="9720" name="Google Shape;9720;p6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63"/>
          <p:cNvGrpSpPr/>
          <p:nvPr/>
        </p:nvGrpSpPr>
        <p:grpSpPr>
          <a:xfrm>
            <a:off x="2661459" y="1840751"/>
            <a:ext cx="322508" cy="273494"/>
            <a:chOff x="2661459" y="2015001"/>
            <a:chExt cx="322508" cy="273494"/>
          </a:xfrm>
        </p:grpSpPr>
        <p:sp>
          <p:nvSpPr>
            <p:cNvPr id="9729" name="Google Shape;9729;p6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63"/>
          <p:cNvGrpSpPr/>
          <p:nvPr/>
        </p:nvGrpSpPr>
        <p:grpSpPr>
          <a:xfrm>
            <a:off x="870939" y="2265043"/>
            <a:ext cx="331993" cy="331993"/>
            <a:chOff x="870939" y="2439293"/>
            <a:chExt cx="331993" cy="331993"/>
          </a:xfrm>
        </p:grpSpPr>
        <p:sp>
          <p:nvSpPr>
            <p:cNvPr id="9732" name="Google Shape;9732;p6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8" name="Google Shape;9748;p63"/>
          <p:cNvGrpSpPr/>
          <p:nvPr/>
        </p:nvGrpSpPr>
        <p:grpSpPr>
          <a:xfrm>
            <a:off x="6644957" y="2282103"/>
            <a:ext cx="371395" cy="278904"/>
            <a:chOff x="6644957" y="2456353"/>
            <a:chExt cx="371395" cy="278904"/>
          </a:xfrm>
        </p:grpSpPr>
        <p:sp>
          <p:nvSpPr>
            <p:cNvPr id="9749" name="Google Shape;9749;p6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63"/>
          <p:cNvGrpSpPr/>
          <p:nvPr/>
        </p:nvGrpSpPr>
        <p:grpSpPr>
          <a:xfrm>
            <a:off x="5388757" y="2240409"/>
            <a:ext cx="260349" cy="362292"/>
            <a:chOff x="5388757" y="2414659"/>
            <a:chExt cx="260349" cy="362292"/>
          </a:xfrm>
        </p:grpSpPr>
        <p:sp>
          <p:nvSpPr>
            <p:cNvPr id="9755" name="Google Shape;9755;p6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5" name="Google Shape;9775;p63"/>
          <p:cNvGrpSpPr/>
          <p:nvPr/>
        </p:nvGrpSpPr>
        <p:grpSpPr>
          <a:xfrm>
            <a:off x="3567142" y="2731507"/>
            <a:ext cx="348288" cy="340331"/>
            <a:chOff x="3567142" y="2905757"/>
            <a:chExt cx="348288" cy="340331"/>
          </a:xfrm>
        </p:grpSpPr>
        <p:sp>
          <p:nvSpPr>
            <p:cNvPr id="9776" name="Google Shape;9776;p6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63"/>
          <p:cNvGrpSpPr/>
          <p:nvPr/>
        </p:nvGrpSpPr>
        <p:grpSpPr>
          <a:xfrm>
            <a:off x="870939" y="1801571"/>
            <a:ext cx="332375" cy="350071"/>
            <a:chOff x="870939" y="1975821"/>
            <a:chExt cx="332375" cy="350071"/>
          </a:xfrm>
        </p:grpSpPr>
        <p:sp>
          <p:nvSpPr>
            <p:cNvPr id="9782" name="Google Shape;9782;p6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6" name="Google Shape;9786;p63"/>
          <p:cNvGrpSpPr/>
          <p:nvPr/>
        </p:nvGrpSpPr>
        <p:grpSpPr>
          <a:xfrm>
            <a:off x="7967103" y="2240791"/>
            <a:ext cx="355863" cy="361911"/>
            <a:chOff x="7967103" y="2415041"/>
            <a:chExt cx="355863" cy="361911"/>
          </a:xfrm>
        </p:grpSpPr>
        <p:sp>
          <p:nvSpPr>
            <p:cNvPr id="9787" name="Google Shape;9787;p6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63"/>
          <p:cNvGrpSpPr/>
          <p:nvPr/>
        </p:nvGrpSpPr>
        <p:grpSpPr>
          <a:xfrm>
            <a:off x="7529411" y="2240409"/>
            <a:ext cx="355863" cy="362292"/>
            <a:chOff x="7529411" y="2414659"/>
            <a:chExt cx="355863" cy="362292"/>
          </a:xfrm>
        </p:grpSpPr>
        <p:sp>
          <p:nvSpPr>
            <p:cNvPr id="9799" name="Google Shape;9799;p6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63"/>
          <p:cNvGrpSpPr/>
          <p:nvPr/>
        </p:nvGrpSpPr>
        <p:grpSpPr>
          <a:xfrm>
            <a:off x="5733194" y="2257468"/>
            <a:ext cx="446826" cy="327059"/>
            <a:chOff x="5733194" y="2431718"/>
            <a:chExt cx="446826" cy="327059"/>
          </a:xfrm>
        </p:grpSpPr>
        <p:sp>
          <p:nvSpPr>
            <p:cNvPr id="9812" name="Google Shape;9812;p6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63"/>
          <p:cNvGrpSpPr/>
          <p:nvPr/>
        </p:nvGrpSpPr>
        <p:grpSpPr>
          <a:xfrm>
            <a:off x="4876780" y="2243814"/>
            <a:ext cx="407774" cy="356627"/>
            <a:chOff x="4876780" y="2418064"/>
            <a:chExt cx="407774" cy="356627"/>
          </a:xfrm>
        </p:grpSpPr>
        <p:sp>
          <p:nvSpPr>
            <p:cNvPr id="9816" name="Google Shape;9816;p6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63"/>
          <p:cNvGrpSpPr/>
          <p:nvPr/>
        </p:nvGrpSpPr>
        <p:grpSpPr>
          <a:xfrm>
            <a:off x="7070872" y="2236621"/>
            <a:ext cx="398321" cy="371013"/>
            <a:chOff x="7070872" y="2410871"/>
            <a:chExt cx="398321" cy="371013"/>
          </a:xfrm>
        </p:grpSpPr>
        <p:sp>
          <p:nvSpPr>
            <p:cNvPr id="9825" name="Google Shape;9825;p6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9" name="Google Shape;9829;p6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0" name="Google Shape;9830;p63"/>
          <p:cNvGrpSpPr/>
          <p:nvPr/>
        </p:nvGrpSpPr>
        <p:grpSpPr>
          <a:xfrm>
            <a:off x="5318259" y="2807861"/>
            <a:ext cx="371013" cy="220787"/>
            <a:chOff x="5318259" y="2982111"/>
            <a:chExt cx="371013" cy="220787"/>
          </a:xfrm>
        </p:grpSpPr>
        <p:sp>
          <p:nvSpPr>
            <p:cNvPr id="9831" name="Google Shape;9831;p6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63"/>
          <p:cNvGrpSpPr/>
          <p:nvPr/>
        </p:nvGrpSpPr>
        <p:grpSpPr>
          <a:xfrm>
            <a:off x="7073928" y="2731507"/>
            <a:ext cx="371395" cy="371809"/>
            <a:chOff x="7073928" y="2905757"/>
            <a:chExt cx="371395" cy="371809"/>
          </a:xfrm>
        </p:grpSpPr>
        <p:sp>
          <p:nvSpPr>
            <p:cNvPr id="9840" name="Google Shape;9840;p6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63"/>
          <p:cNvGrpSpPr/>
          <p:nvPr/>
        </p:nvGrpSpPr>
        <p:grpSpPr>
          <a:xfrm>
            <a:off x="6188327" y="2781158"/>
            <a:ext cx="371395" cy="272857"/>
            <a:chOff x="6188327" y="2955408"/>
            <a:chExt cx="371395" cy="272857"/>
          </a:xfrm>
        </p:grpSpPr>
        <p:sp>
          <p:nvSpPr>
            <p:cNvPr id="9844" name="Google Shape;9844;p6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63"/>
          <p:cNvGrpSpPr/>
          <p:nvPr/>
        </p:nvGrpSpPr>
        <p:grpSpPr>
          <a:xfrm>
            <a:off x="7521454" y="2731889"/>
            <a:ext cx="359651" cy="371013"/>
            <a:chOff x="7521454" y="2906139"/>
            <a:chExt cx="359651" cy="371013"/>
          </a:xfrm>
        </p:grpSpPr>
        <p:sp>
          <p:nvSpPr>
            <p:cNvPr id="9847" name="Google Shape;9847;p6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63"/>
          <p:cNvGrpSpPr/>
          <p:nvPr/>
        </p:nvGrpSpPr>
        <p:grpSpPr>
          <a:xfrm>
            <a:off x="5782845" y="2732271"/>
            <a:ext cx="301661" cy="371013"/>
            <a:chOff x="5782845" y="2906521"/>
            <a:chExt cx="301661" cy="371013"/>
          </a:xfrm>
        </p:grpSpPr>
        <p:sp>
          <p:nvSpPr>
            <p:cNvPr id="9853" name="Google Shape;9853;p6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63"/>
          <p:cNvGrpSpPr/>
          <p:nvPr/>
        </p:nvGrpSpPr>
        <p:grpSpPr>
          <a:xfrm>
            <a:off x="3539102" y="2253299"/>
            <a:ext cx="355099" cy="355481"/>
            <a:chOff x="3539102" y="2427549"/>
            <a:chExt cx="355099" cy="355481"/>
          </a:xfrm>
        </p:grpSpPr>
        <p:sp>
          <p:nvSpPr>
            <p:cNvPr id="9857" name="Google Shape;9857;p6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63"/>
          <p:cNvGrpSpPr/>
          <p:nvPr/>
        </p:nvGrpSpPr>
        <p:grpSpPr>
          <a:xfrm>
            <a:off x="6630539" y="2743252"/>
            <a:ext cx="371777" cy="349434"/>
            <a:chOff x="6630539" y="2917502"/>
            <a:chExt cx="371777" cy="349434"/>
          </a:xfrm>
        </p:grpSpPr>
        <p:sp>
          <p:nvSpPr>
            <p:cNvPr id="9860" name="Google Shape;9860;p6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63"/>
          <p:cNvGrpSpPr/>
          <p:nvPr/>
        </p:nvGrpSpPr>
        <p:grpSpPr>
          <a:xfrm>
            <a:off x="2171474" y="3194979"/>
            <a:ext cx="408156" cy="343737"/>
            <a:chOff x="2171474" y="3369229"/>
            <a:chExt cx="408156" cy="343737"/>
          </a:xfrm>
        </p:grpSpPr>
        <p:sp>
          <p:nvSpPr>
            <p:cNvPr id="9868" name="Google Shape;9868;p6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63"/>
          <p:cNvGrpSpPr/>
          <p:nvPr/>
        </p:nvGrpSpPr>
        <p:grpSpPr>
          <a:xfrm>
            <a:off x="4891198" y="2750858"/>
            <a:ext cx="334634" cy="334634"/>
            <a:chOff x="4891198" y="2925108"/>
            <a:chExt cx="334634" cy="334634"/>
          </a:xfrm>
        </p:grpSpPr>
        <p:sp>
          <p:nvSpPr>
            <p:cNvPr id="9873" name="Google Shape;9873;p6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1" name="Google Shape;9881;p63"/>
          <p:cNvGrpSpPr/>
          <p:nvPr/>
        </p:nvGrpSpPr>
        <p:grpSpPr>
          <a:xfrm>
            <a:off x="7976174" y="2750858"/>
            <a:ext cx="334666" cy="334634"/>
            <a:chOff x="7976174" y="2925108"/>
            <a:chExt cx="334666" cy="334634"/>
          </a:xfrm>
        </p:grpSpPr>
        <p:sp>
          <p:nvSpPr>
            <p:cNvPr id="9882" name="Google Shape;9882;p6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63"/>
          <p:cNvGrpSpPr/>
          <p:nvPr/>
        </p:nvGrpSpPr>
        <p:grpSpPr>
          <a:xfrm>
            <a:off x="3091957" y="3199881"/>
            <a:ext cx="354717" cy="332757"/>
            <a:chOff x="3091957" y="3374131"/>
            <a:chExt cx="354717" cy="332757"/>
          </a:xfrm>
        </p:grpSpPr>
        <p:sp>
          <p:nvSpPr>
            <p:cNvPr id="9892" name="Google Shape;9892;p6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3"/>
          <p:cNvGrpSpPr/>
          <p:nvPr/>
        </p:nvGrpSpPr>
        <p:grpSpPr>
          <a:xfrm>
            <a:off x="3988156" y="3205960"/>
            <a:ext cx="353954" cy="318880"/>
            <a:chOff x="3988156" y="3380210"/>
            <a:chExt cx="353954" cy="318880"/>
          </a:xfrm>
        </p:grpSpPr>
        <p:sp>
          <p:nvSpPr>
            <p:cNvPr id="9899" name="Google Shape;9899;p6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63"/>
          <p:cNvGrpSpPr/>
          <p:nvPr/>
        </p:nvGrpSpPr>
        <p:grpSpPr>
          <a:xfrm>
            <a:off x="3541011" y="3193070"/>
            <a:ext cx="348257" cy="346188"/>
            <a:chOff x="3541011" y="3367320"/>
            <a:chExt cx="348257" cy="346188"/>
          </a:xfrm>
        </p:grpSpPr>
        <p:sp>
          <p:nvSpPr>
            <p:cNvPr id="9905" name="Google Shape;9905;p6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63"/>
          <p:cNvGrpSpPr/>
          <p:nvPr/>
        </p:nvGrpSpPr>
        <p:grpSpPr>
          <a:xfrm>
            <a:off x="1314678" y="3183967"/>
            <a:ext cx="334666" cy="365348"/>
            <a:chOff x="1314678" y="3358217"/>
            <a:chExt cx="334666" cy="365348"/>
          </a:xfrm>
        </p:grpSpPr>
        <p:sp>
          <p:nvSpPr>
            <p:cNvPr id="9910" name="Google Shape;9910;p6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63"/>
          <p:cNvGrpSpPr/>
          <p:nvPr/>
        </p:nvGrpSpPr>
        <p:grpSpPr>
          <a:xfrm>
            <a:off x="1748582" y="3198385"/>
            <a:ext cx="359269" cy="335780"/>
            <a:chOff x="1748582" y="3372635"/>
            <a:chExt cx="359269" cy="335780"/>
          </a:xfrm>
        </p:grpSpPr>
        <p:sp>
          <p:nvSpPr>
            <p:cNvPr id="9916" name="Google Shape;9916;p6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7" name="Google Shape;9917;p63"/>
            <p:cNvGrpSpPr/>
            <p:nvPr/>
          </p:nvGrpSpPr>
          <p:grpSpPr>
            <a:xfrm>
              <a:off x="1748582" y="3372635"/>
              <a:ext cx="333520" cy="335780"/>
              <a:chOff x="1748582" y="3372635"/>
              <a:chExt cx="333520" cy="335780"/>
            </a:xfrm>
          </p:grpSpPr>
          <p:sp>
            <p:nvSpPr>
              <p:cNvPr id="9918" name="Google Shape;9918;p6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21" name="Google Shape;9921;p63"/>
          <p:cNvGrpSpPr/>
          <p:nvPr/>
        </p:nvGrpSpPr>
        <p:grpSpPr>
          <a:xfrm>
            <a:off x="2640993" y="3183585"/>
            <a:ext cx="365348" cy="364966"/>
            <a:chOff x="2640993" y="3357835"/>
            <a:chExt cx="365348" cy="364966"/>
          </a:xfrm>
        </p:grpSpPr>
        <p:sp>
          <p:nvSpPr>
            <p:cNvPr id="9922" name="Google Shape;9922;p6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63"/>
          <p:cNvGrpSpPr/>
          <p:nvPr/>
        </p:nvGrpSpPr>
        <p:grpSpPr>
          <a:xfrm>
            <a:off x="4886264" y="3191924"/>
            <a:ext cx="350548" cy="350198"/>
            <a:chOff x="4886264" y="3366174"/>
            <a:chExt cx="350548" cy="350198"/>
          </a:xfrm>
        </p:grpSpPr>
        <p:sp>
          <p:nvSpPr>
            <p:cNvPr id="9933" name="Google Shape;9933;p6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3"/>
          <p:cNvGrpSpPr/>
          <p:nvPr/>
        </p:nvGrpSpPr>
        <p:grpSpPr>
          <a:xfrm>
            <a:off x="5331913" y="3239697"/>
            <a:ext cx="347143" cy="254684"/>
            <a:chOff x="5331913" y="3413947"/>
            <a:chExt cx="347143" cy="254684"/>
          </a:xfrm>
        </p:grpSpPr>
        <p:sp>
          <p:nvSpPr>
            <p:cNvPr id="9947" name="Google Shape;9947;p6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63"/>
          <p:cNvGrpSpPr/>
          <p:nvPr/>
        </p:nvGrpSpPr>
        <p:grpSpPr>
          <a:xfrm>
            <a:off x="5776798" y="3235528"/>
            <a:ext cx="346379" cy="264518"/>
            <a:chOff x="5776798" y="3409778"/>
            <a:chExt cx="346379" cy="264518"/>
          </a:xfrm>
        </p:grpSpPr>
        <p:sp>
          <p:nvSpPr>
            <p:cNvPr id="9954" name="Google Shape;9954;p6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63"/>
          <p:cNvGrpSpPr/>
          <p:nvPr/>
        </p:nvGrpSpPr>
        <p:grpSpPr>
          <a:xfrm>
            <a:off x="7108015" y="3222255"/>
            <a:ext cx="344883" cy="290299"/>
            <a:chOff x="7108015" y="3396505"/>
            <a:chExt cx="344883" cy="290299"/>
          </a:xfrm>
        </p:grpSpPr>
        <p:sp>
          <p:nvSpPr>
            <p:cNvPr id="9961" name="Google Shape;9961;p6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63"/>
          <p:cNvGrpSpPr/>
          <p:nvPr/>
        </p:nvGrpSpPr>
        <p:grpSpPr>
          <a:xfrm>
            <a:off x="7551754" y="3216558"/>
            <a:ext cx="344883" cy="301311"/>
            <a:chOff x="7551754" y="3390808"/>
            <a:chExt cx="344883" cy="301311"/>
          </a:xfrm>
        </p:grpSpPr>
        <p:sp>
          <p:nvSpPr>
            <p:cNvPr id="9966" name="Google Shape;9966;p6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63"/>
          <p:cNvGrpSpPr/>
          <p:nvPr/>
        </p:nvGrpSpPr>
        <p:grpSpPr>
          <a:xfrm>
            <a:off x="6707084" y="3213153"/>
            <a:ext cx="261145" cy="308504"/>
            <a:chOff x="6707084" y="3387403"/>
            <a:chExt cx="261145" cy="308504"/>
          </a:xfrm>
        </p:grpSpPr>
        <p:sp>
          <p:nvSpPr>
            <p:cNvPr id="9978" name="Google Shape;9978;p6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63"/>
          <p:cNvGrpSpPr/>
          <p:nvPr/>
        </p:nvGrpSpPr>
        <p:grpSpPr>
          <a:xfrm>
            <a:off x="848978" y="4123387"/>
            <a:ext cx="377824" cy="324418"/>
            <a:chOff x="848978" y="4297637"/>
            <a:chExt cx="377824" cy="324418"/>
          </a:xfrm>
        </p:grpSpPr>
        <p:sp>
          <p:nvSpPr>
            <p:cNvPr id="9983" name="Google Shape;9983;p6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63"/>
          <p:cNvGrpSpPr/>
          <p:nvPr/>
        </p:nvGrpSpPr>
        <p:grpSpPr>
          <a:xfrm>
            <a:off x="1754279" y="4112343"/>
            <a:ext cx="351439" cy="345965"/>
            <a:chOff x="1754279" y="4286593"/>
            <a:chExt cx="351439" cy="345965"/>
          </a:xfrm>
        </p:grpSpPr>
        <p:sp>
          <p:nvSpPr>
            <p:cNvPr id="9986" name="Google Shape;9986;p6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63"/>
          <p:cNvGrpSpPr/>
          <p:nvPr/>
        </p:nvGrpSpPr>
        <p:grpSpPr>
          <a:xfrm>
            <a:off x="3996113" y="4116926"/>
            <a:ext cx="336512" cy="335048"/>
            <a:chOff x="3996113" y="4291176"/>
            <a:chExt cx="336512" cy="335048"/>
          </a:xfrm>
        </p:grpSpPr>
        <p:sp>
          <p:nvSpPr>
            <p:cNvPr id="9992" name="Google Shape;9992;p6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5" name="Google Shape;9995;p6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6" name="Google Shape;9996;p63"/>
          <p:cNvGrpSpPr/>
          <p:nvPr/>
        </p:nvGrpSpPr>
        <p:grpSpPr>
          <a:xfrm>
            <a:off x="2179081" y="4111261"/>
            <a:ext cx="397525" cy="348670"/>
            <a:chOff x="2179081" y="4285511"/>
            <a:chExt cx="397525" cy="348670"/>
          </a:xfrm>
        </p:grpSpPr>
        <p:sp>
          <p:nvSpPr>
            <p:cNvPr id="9997" name="Google Shape;9997;p6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3"/>
          <p:cNvGrpSpPr/>
          <p:nvPr/>
        </p:nvGrpSpPr>
        <p:grpSpPr>
          <a:xfrm>
            <a:off x="3584201" y="4120746"/>
            <a:ext cx="267574" cy="329415"/>
            <a:chOff x="3584201" y="4294996"/>
            <a:chExt cx="267574" cy="329415"/>
          </a:xfrm>
        </p:grpSpPr>
        <p:sp>
          <p:nvSpPr>
            <p:cNvPr id="10000" name="Google Shape;10000;p6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63"/>
          <p:cNvGrpSpPr/>
          <p:nvPr/>
        </p:nvGrpSpPr>
        <p:grpSpPr>
          <a:xfrm>
            <a:off x="3082855" y="4121478"/>
            <a:ext cx="375946" cy="327823"/>
            <a:chOff x="3082855" y="4295728"/>
            <a:chExt cx="375946" cy="327823"/>
          </a:xfrm>
        </p:grpSpPr>
        <p:sp>
          <p:nvSpPr>
            <p:cNvPr id="10005" name="Google Shape;10005;p6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63"/>
          <p:cNvGrpSpPr/>
          <p:nvPr/>
        </p:nvGrpSpPr>
        <p:grpSpPr>
          <a:xfrm>
            <a:off x="2749016" y="4116926"/>
            <a:ext cx="150831" cy="336926"/>
            <a:chOff x="2749016" y="4291176"/>
            <a:chExt cx="150831" cy="336926"/>
          </a:xfrm>
        </p:grpSpPr>
        <p:sp>
          <p:nvSpPr>
            <p:cNvPr id="10017" name="Google Shape;10017;p6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63"/>
          <p:cNvGrpSpPr/>
          <p:nvPr/>
        </p:nvGrpSpPr>
        <p:grpSpPr>
          <a:xfrm>
            <a:off x="7127716" y="4105182"/>
            <a:ext cx="248254" cy="361942"/>
            <a:chOff x="7127716" y="4279432"/>
            <a:chExt cx="248254" cy="361942"/>
          </a:xfrm>
        </p:grpSpPr>
        <p:sp>
          <p:nvSpPr>
            <p:cNvPr id="10022" name="Google Shape;10022;p6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63"/>
          <p:cNvGrpSpPr/>
          <p:nvPr/>
        </p:nvGrpSpPr>
        <p:grpSpPr>
          <a:xfrm>
            <a:off x="7565408" y="4105182"/>
            <a:ext cx="248255" cy="361942"/>
            <a:chOff x="7565408" y="4279432"/>
            <a:chExt cx="248255" cy="361942"/>
          </a:xfrm>
        </p:grpSpPr>
        <p:sp>
          <p:nvSpPr>
            <p:cNvPr id="10032" name="Google Shape;10032;p6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63"/>
          <p:cNvGrpSpPr/>
          <p:nvPr/>
        </p:nvGrpSpPr>
        <p:grpSpPr>
          <a:xfrm>
            <a:off x="6264109" y="4105182"/>
            <a:ext cx="225498" cy="361560"/>
            <a:chOff x="6264109" y="4279432"/>
            <a:chExt cx="225498" cy="361560"/>
          </a:xfrm>
        </p:grpSpPr>
        <p:sp>
          <p:nvSpPr>
            <p:cNvPr id="10041" name="Google Shape;10041;p6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3" name="Google Shape;10043;p63"/>
          <p:cNvGrpSpPr/>
          <p:nvPr/>
        </p:nvGrpSpPr>
        <p:grpSpPr>
          <a:xfrm>
            <a:off x="7929578" y="4110115"/>
            <a:ext cx="395266" cy="351312"/>
            <a:chOff x="7929578" y="4284365"/>
            <a:chExt cx="395266" cy="351312"/>
          </a:xfrm>
        </p:grpSpPr>
        <p:sp>
          <p:nvSpPr>
            <p:cNvPr id="10044" name="Google Shape;10044;p6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63"/>
          <p:cNvGrpSpPr/>
          <p:nvPr/>
        </p:nvGrpSpPr>
        <p:grpSpPr>
          <a:xfrm>
            <a:off x="6595502" y="4149527"/>
            <a:ext cx="426315" cy="332826"/>
            <a:chOff x="6639652" y="4323777"/>
            <a:chExt cx="426315" cy="332826"/>
          </a:xfrm>
        </p:grpSpPr>
        <p:sp>
          <p:nvSpPr>
            <p:cNvPr id="10049" name="Google Shape;10049;p6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63"/>
          <p:cNvGrpSpPr/>
          <p:nvPr/>
        </p:nvGrpSpPr>
        <p:grpSpPr>
          <a:xfrm>
            <a:off x="5357662" y="4123387"/>
            <a:ext cx="287275" cy="326296"/>
            <a:chOff x="5357662" y="4297637"/>
            <a:chExt cx="287275" cy="326296"/>
          </a:xfrm>
        </p:grpSpPr>
        <p:sp>
          <p:nvSpPr>
            <p:cNvPr id="10060" name="Google Shape;10060;p6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63"/>
          <p:cNvGrpSpPr/>
          <p:nvPr/>
        </p:nvGrpSpPr>
        <p:grpSpPr>
          <a:xfrm>
            <a:off x="5774124" y="4120300"/>
            <a:ext cx="331611" cy="331674"/>
            <a:chOff x="5774124" y="4294550"/>
            <a:chExt cx="331611" cy="331674"/>
          </a:xfrm>
        </p:grpSpPr>
        <p:sp>
          <p:nvSpPr>
            <p:cNvPr id="10066" name="Google Shape;10066;p6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63"/>
          <p:cNvGrpSpPr/>
          <p:nvPr/>
        </p:nvGrpSpPr>
        <p:grpSpPr>
          <a:xfrm>
            <a:off x="4890434" y="4113139"/>
            <a:ext cx="345997" cy="346029"/>
            <a:chOff x="4890434" y="4287389"/>
            <a:chExt cx="345997" cy="346029"/>
          </a:xfrm>
        </p:grpSpPr>
        <p:sp>
          <p:nvSpPr>
            <p:cNvPr id="10069" name="Google Shape;10069;p6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63"/>
          <p:cNvGrpSpPr/>
          <p:nvPr/>
        </p:nvGrpSpPr>
        <p:grpSpPr>
          <a:xfrm>
            <a:off x="2165809" y="3636809"/>
            <a:ext cx="422542" cy="342973"/>
            <a:chOff x="2165809" y="3811059"/>
            <a:chExt cx="422542" cy="342973"/>
          </a:xfrm>
        </p:grpSpPr>
        <p:sp>
          <p:nvSpPr>
            <p:cNvPr id="10077" name="Google Shape;10077;p6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5" name="Google Shape;10095;p6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6" name="Google Shape;10096;p63"/>
          <p:cNvGrpSpPr/>
          <p:nvPr/>
        </p:nvGrpSpPr>
        <p:grpSpPr>
          <a:xfrm>
            <a:off x="903530" y="3631875"/>
            <a:ext cx="264550" cy="353222"/>
            <a:chOff x="903530" y="3806125"/>
            <a:chExt cx="264550" cy="353222"/>
          </a:xfrm>
        </p:grpSpPr>
        <p:sp>
          <p:nvSpPr>
            <p:cNvPr id="10097" name="Google Shape;10097;p6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63"/>
          <p:cNvGrpSpPr/>
          <p:nvPr/>
        </p:nvGrpSpPr>
        <p:grpSpPr>
          <a:xfrm>
            <a:off x="850092" y="3178684"/>
            <a:ext cx="369517" cy="375660"/>
            <a:chOff x="850092" y="3352934"/>
            <a:chExt cx="369517" cy="375660"/>
          </a:xfrm>
        </p:grpSpPr>
        <p:sp>
          <p:nvSpPr>
            <p:cNvPr id="10102" name="Google Shape;10102;p6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63"/>
          <p:cNvGrpSpPr/>
          <p:nvPr/>
        </p:nvGrpSpPr>
        <p:grpSpPr>
          <a:xfrm>
            <a:off x="2611458" y="3642124"/>
            <a:ext cx="426329" cy="332375"/>
            <a:chOff x="2611458" y="3816374"/>
            <a:chExt cx="426329" cy="332375"/>
          </a:xfrm>
        </p:grpSpPr>
        <p:sp>
          <p:nvSpPr>
            <p:cNvPr id="10108" name="Google Shape;10108;p6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8" name="Google Shape;10118;p6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9" name="Google Shape;10119;p63"/>
          <p:cNvGrpSpPr/>
          <p:nvPr/>
        </p:nvGrpSpPr>
        <p:grpSpPr>
          <a:xfrm>
            <a:off x="4019984" y="3631143"/>
            <a:ext cx="293704" cy="353954"/>
            <a:chOff x="4019984" y="3805393"/>
            <a:chExt cx="293704" cy="353954"/>
          </a:xfrm>
        </p:grpSpPr>
        <p:sp>
          <p:nvSpPr>
            <p:cNvPr id="10120" name="Google Shape;10120;p6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63"/>
          <p:cNvGrpSpPr/>
          <p:nvPr/>
        </p:nvGrpSpPr>
        <p:grpSpPr>
          <a:xfrm>
            <a:off x="8006505" y="3215794"/>
            <a:ext cx="323654" cy="303189"/>
            <a:chOff x="8006505" y="3390044"/>
            <a:chExt cx="323654" cy="303189"/>
          </a:xfrm>
        </p:grpSpPr>
        <p:sp>
          <p:nvSpPr>
            <p:cNvPr id="10123" name="Google Shape;10123;p6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63"/>
          <p:cNvGrpSpPr/>
          <p:nvPr/>
        </p:nvGrpSpPr>
        <p:grpSpPr>
          <a:xfrm>
            <a:off x="1299146" y="3632257"/>
            <a:ext cx="367990" cy="351312"/>
            <a:chOff x="1299146" y="3806507"/>
            <a:chExt cx="367990" cy="351312"/>
          </a:xfrm>
        </p:grpSpPr>
        <p:sp>
          <p:nvSpPr>
            <p:cNvPr id="10130" name="Google Shape;10130;p6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2" name="Google Shape;10132;p6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3" name="Google Shape;10133;p63"/>
          <p:cNvGrpSpPr/>
          <p:nvPr/>
        </p:nvGrpSpPr>
        <p:grpSpPr>
          <a:xfrm>
            <a:off x="7550258" y="3658420"/>
            <a:ext cx="371395" cy="301279"/>
            <a:chOff x="7550258" y="3832670"/>
            <a:chExt cx="371395" cy="301279"/>
          </a:xfrm>
        </p:grpSpPr>
        <p:sp>
          <p:nvSpPr>
            <p:cNvPr id="10134" name="Google Shape;10134;p6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2" name="Google Shape;10152;p6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3" name="Google Shape;10153;p63"/>
          <p:cNvGrpSpPr/>
          <p:nvPr/>
        </p:nvGrpSpPr>
        <p:grpSpPr>
          <a:xfrm>
            <a:off x="6659725" y="3633785"/>
            <a:ext cx="367608" cy="350548"/>
            <a:chOff x="6659725" y="3808035"/>
            <a:chExt cx="367608" cy="350548"/>
          </a:xfrm>
        </p:grpSpPr>
        <p:sp>
          <p:nvSpPr>
            <p:cNvPr id="10154" name="Google Shape;10154;p6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63"/>
          <p:cNvGrpSpPr/>
          <p:nvPr/>
        </p:nvGrpSpPr>
        <p:grpSpPr>
          <a:xfrm>
            <a:off x="6219391" y="3642506"/>
            <a:ext cx="356627" cy="334252"/>
            <a:chOff x="6219391" y="3816756"/>
            <a:chExt cx="356627" cy="334252"/>
          </a:xfrm>
        </p:grpSpPr>
        <p:sp>
          <p:nvSpPr>
            <p:cNvPr id="10157" name="Google Shape;10157;p6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63"/>
          <p:cNvGrpSpPr/>
          <p:nvPr/>
        </p:nvGrpSpPr>
        <p:grpSpPr>
          <a:xfrm>
            <a:off x="5778676" y="3652722"/>
            <a:ext cx="349052" cy="313055"/>
            <a:chOff x="5778676" y="3826972"/>
            <a:chExt cx="349052" cy="313055"/>
          </a:xfrm>
        </p:grpSpPr>
        <p:sp>
          <p:nvSpPr>
            <p:cNvPr id="10162" name="Google Shape;10162;p6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63"/>
          <p:cNvGrpSpPr/>
          <p:nvPr/>
        </p:nvGrpSpPr>
        <p:grpSpPr>
          <a:xfrm>
            <a:off x="5355784" y="3660297"/>
            <a:ext cx="299019" cy="297905"/>
            <a:chOff x="5355784" y="3834547"/>
            <a:chExt cx="299019" cy="297905"/>
          </a:xfrm>
        </p:grpSpPr>
        <p:sp>
          <p:nvSpPr>
            <p:cNvPr id="10168" name="Google Shape;10168;p6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63"/>
          <p:cNvGrpSpPr/>
          <p:nvPr/>
        </p:nvGrpSpPr>
        <p:grpSpPr>
          <a:xfrm>
            <a:off x="8036455" y="3633021"/>
            <a:ext cx="292176" cy="353985"/>
            <a:chOff x="8036455" y="3807271"/>
            <a:chExt cx="292176" cy="353985"/>
          </a:xfrm>
        </p:grpSpPr>
        <p:sp>
          <p:nvSpPr>
            <p:cNvPr id="10173" name="Google Shape;10173;p6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5" name="Google Shape;10175;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176" name="Google Shape;10176;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177" name="Google Shape;10177;p63"/>
          <p:cNvGrpSpPr/>
          <p:nvPr/>
        </p:nvGrpSpPr>
        <p:grpSpPr>
          <a:xfrm>
            <a:off x="4874902" y="3634549"/>
            <a:ext cx="345615" cy="350835"/>
            <a:chOff x="4874902" y="3808799"/>
            <a:chExt cx="345615" cy="350835"/>
          </a:xfrm>
        </p:grpSpPr>
        <p:sp>
          <p:nvSpPr>
            <p:cNvPr id="10178" name="Google Shape;10178;p6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3"/>
          <p:cNvGrpSpPr/>
          <p:nvPr/>
        </p:nvGrpSpPr>
        <p:grpSpPr>
          <a:xfrm>
            <a:off x="3095745" y="3631143"/>
            <a:ext cx="352840" cy="354717"/>
            <a:chOff x="3095745" y="3805393"/>
            <a:chExt cx="352840" cy="354717"/>
          </a:xfrm>
        </p:grpSpPr>
        <p:sp>
          <p:nvSpPr>
            <p:cNvPr id="10196" name="Google Shape;10196;p6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05" name="Shape 10205"/>
        <p:cNvGrpSpPr/>
        <p:nvPr/>
      </p:nvGrpSpPr>
      <p:grpSpPr>
        <a:xfrm>
          <a:off x="0" y="0"/>
          <a:ext cx="0" cy="0"/>
          <a:chOff x="0" y="0"/>
          <a:chExt cx="0" cy="0"/>
        </a:xfrm>
      </p:grpSpPr>
      <p:grpSp>
        <p:nvGrpSpPr>
          <p:cNvPr id="10206" name="Google Shape;10206;p64"/>
          <p:cNvGrpSpPr/>
          <p:nvPr/>
        </p:nvGrpSpPr>
        <p:grpSpPr>
          <a:xfrm>
            <a:off x="2733780" y="4039081"/>
            <a:ext cx="342144" cy="362704"/>
            <a:chOff x="2704005" y="4258781"/>
            <a:chExt cx="342144" cy="362704"/>
          </a:xfrm>
        </p:grpSpPr>
        <p:sp>
          <p:nvSpPr>
            <p:cNvPr id="10207" name="Google Shape;10207;p6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64"/>
          <p:cNvGrpSpPr/>
          <p:nvPr/>
        </p:nvGrpSpPr>
        <p:grpSpPr>
          <a:xfrm>
            <a:off x="2157462" y="4083096"/>
            <a:ext cx="347435" cy="363370"/>
            <a:chOff x="2157462" y="4258496"/>
            <a:chExt cx="347435" cy="363370"/>
          </a:xfrm>
        </p:grpSpPr>
        <p:sp>
          <p:nvSpPr>
            <p:cNvPr id="10215" name="Google Shape;10215;p6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64"/>
          <p:cNvGrpSpPr/>
          <p:nvPr/>
        </p:nvGrpSpPr>
        <p:grpSpPr>
          <a:xfrm>
            <a:off x="4010963" y="3588381"/>
            <a:ext cx="343665" cy="363211"/>
            <a:chOff x="4010963" y="3763781"/>
            <a:chExt cx="343665" cy="363211"/>
          </a:xfrm>
        </p:grpSpPr>
        <p:sp>
          <p:nvSpPr>
            <p:cNvPr id="10219" name="Google Shape;10219;p6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64"/>
          <p:cNvGrpSpPr/>
          <p:nvPr/>
        </p:nvGrpSpPr>
        <p:grpSpPr>
          <a:xfrm>
            <a:off x="2214042" y="3635109"/>
            <a:ext cx="368153" cy="311193"/>
            <a:chOff x="2214042" y="3810509"/>
            <a:chExt cx="368153" cy="311193"/>
          </a:xfrm>
        </p:grpSpPr>
        <p:sp>
          <p:nvSpPr>
            <p:cNvPr id="10225" name="Google Shape;10225;p6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64"/>
          <p:cNvGrpSpPr/>
          <p:nvPr/>
        </p:nvGrpSpPr>
        <p:grpSpPr>
          <a:xfrm>
            <a:off x="1797413" y="3606819"/>
            <a:ext cx="367805" cy="367773"/>
            <a:chOff x="1768938" y="3782219"/>
            <a:chExt cx="367805" cy="367773"/>
          </a:xfrm>
        </p:grpSpPr>
        <p:sp>
          <p:nvSpPr>
            <p:cNvPr id="10228" name="Google Shape;10228;p6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4"/>
          <p:cNvGrpSpPr/>
          <p:nvPr/>
        </p:nvGrpSpPr>
        <p:grpSpPr>
          <a:xfrm>
            <a:off x="2681385" y="3623039"/>
            <a:ext cx="325544" cy="327413"/>
            <a:chOff x="2681385" y="3798439"/>
            <a:chExt cx="325544" cy="327413"/>
          </a:xfrm>
        </p:grpSpPr>
        <p:sp>
          <p:nvSpPr>
            <p:cNvPr id="10234" name="Google Shape;10234;p6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64"/>
          <p:cNvGrpSpPr/>
          <p:nvPr/>
        </p:nvGrpSpPr>
        <p:grpSpPr>
          <a:xfrm>
            <a:off x="6243928" y="4088102"/>
            <a:ext cx="274254" cy="350824"/>
            <a:chOff x="6243928" y="4263502"/>
            <a:chExt cx="274254" cy="350824"/>
          </a:xfrm>
        </p:grpSpPr>
        <p:sp>
          <p:nvSpPr>
            <p:cNvPr id="10242" name="Google Shape;10242;p6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4"/>
          <p:cNvGrpSpPr/>
          <p:nvPr/>
        </p:nvGrpSpPr>
        <p:grpSpPr>
          <a:xfrm>
            <a:off x="3560600" y="3587938"/>
            <a:ext cx="352345" cy="363655"/>
            <a:chOff x="3560600" y="3763338"/>
            <a:chExt cx="352345" cy="363655"/>
          </a:xfrm>
        </p:grpSpPr>
        <p:sp>
          <p:nvSpPr>
            <p:cNvPr id="10251" name="Google Shape;10251;p6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64"/>
          <p:cNvGrpSpPr/>
          <p:nvPr/>
        </p:nvGrpSpPr>
        <p:grpSpPr>
          <a:xfrm>
            <a:off x="5790556" y="4085852"/>
            <a:ext cx="279513" cy="356083"/>
            <a:chOff x="5790556" y="4261252"/>
            <a:chExt cx="279513" cy="356083"/>
          </a:xfrm>
        </p:grpSpPr>
        <p:sp>
          <p:nvSpPr>
            <p:cNvPr id="10255" name="Google Shape;10255;p6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64"/>
          <p:cNvGrpSpPr/>
          <p:nvPr/>
        </p:nvGrpSpPr>
        <p:grpSpPr>
          <a:xfrm>
            <a:off x="5341333" y="4085852"/>
            <a:ext cx="278752" cy="356463"/>
            <a:chOff x="5341333" y="4261252"/>
            <a:chExt cx="278752" cy="356463"/>
          </a:xfrm>
        </p:grpSpPr>
        <p:sp>
          <p:nvSpPr>
            <p:cNvPr id="10263" name="Google Shape;10263;p6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0" name="Google Shape;10270;p6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1" name="Google Shape;10271;p64"/>
          <p:cNvGrpSpPr/>
          <p:nvPr/>
        </p:nvGrpSpPr>
        <p:grpSpPr>
          <a:xfrm>
            <a:off x="3103646" y="3590676"/>
            <a:ext cx="360233" cy="362451"/>
            <a:chOff x="3107608" y="3763401"/>
            <a:chExt cx="360233" cy="362451"/>
          </a:xfrm>
        </p:grpSpPr>
        <p:sp>
          <p:nvSpPr>
            <p:cNvPr id="10272" name="Google Shape;10272;p6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64"/>
          <p:cNvGrpSpPr/>
          <p:nvPr/>
        </p:nvGrpSpPr>
        <p:grpSpPr>
          <a:xfrm>
            <a:off x="889343" y="3625827"/>
            <a:ext cx="351585" cy="339705"/>
            <a:chOff x="889343" y="3801227"/>
            <a:chExt cx="351585" cy="339705"/>
          </a:xfrm>
        </p:grpSpPr>
        <p:sp>
          <p:nvSpPr>
            <p:cNvPr id="10276" name="Google Shape;10276;p6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64"/>
          <p:cNvGrpSpPr/>
          <p:nvPr/>
        </p:nvGrpSpPr>
        <p:grpSpPr>
          <a:xfrm>
            <a:off x="4896609" y="4085472"/>
            <a:ext cx="278784" cy="355323"/>
            <a:chOff x="4896609" y="4260872"/>
            <a:chExt cx="278784" cy="355323"/>
          </a:xfrm>
        </p:grpSpPr>
        <p:sp>
          <p:nvSpPr>
            <p:cNvPr id="10282" name="Google Shape;10282;p6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64"/>
          <p:cNvGrpSpPr/>
          <p:nvPr/>
        </p:nvGrpSpPr>
        <p:grpSpPr>
          <a:xfrm>
            <a:off x="7598438" y="4090731"/>
            <a:ext cx="260283" cy="345914"/>
            <a:chOff x="7598438" y="4266131"/>
            <a:chExt cx="260283" cy="345914"/>
          </a:xfrm>
        </p:grpSpPr>
        <p:sp>
          <p:nvSpPr>
            <p:cNvPr id="10289" name="Google Shape;10289;p6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64"/>
          <p:cNvGrpSpPr/>
          <p:nvPr/>
        </p:nvGrpSpPr>
        <p:grpSpPr>
          <a:xfrm>
            <a:off x="1767069" y="3184746"/>
            <a:ext cx="286324" cy="348163"/>
            <a:chOff x="1767069" y="3360146"/>
            <a:chExt cx="286324" cy="348163"/>
          </a:xfrm>
        </p:grpSpPr>
        <p:sp>
          <p:nvSpPr>
            <p:cNvPr id="10297" name="Google Shape;10297;p6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64"/>
          <p:cNvGrpSpPr/>
          <p:nvPr/>
        </p:nvGrpSpPr>
        <p:grpSpPr>
          <a:xfrm>
            <a:off x="7149944" y="4090731"/>
            <a:ext cx="260283" cy="345914"/>
            <a:chOff x="7149944" y="4266131"/>
            <a:chExt cx="260283" cy="345914"/>
          </a:xfrm>
        </p:grpSpPr>
        <p:sp>
          <p:nvSpPr>
            <p:cNvPr id="10305" name="Google Shape;10305;p6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4"/>
          <p:cNvGrpSpPr/>
          <p:nvPr/>
        </p:nvGrpSpPr>
        <p:grpSpPr>
          <a:xfrm>
            <a:off x="6695051" y="4083951"/>
            <a:ext cx="270104" cy="360233"/>
            <a:chOff x="6695051" y="4259351"/>
            <a:chExt cx="270104" cy="360233"/>
          </a:xfrm>
        </p:grpSpPr>
        <p:sp>
          <p:nvSpPr>
            <p:cNvPr id="10312" name="Google Shape;10312;p6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64"/>
          <p:cNvGrpSpPr/>
          <p:nvPr/>
        </p:nvGrpSpPr>
        <p:grpSpPr>
          <a:xfrm>
            <a:off x="8047661" y="4082051"/>
            <a:ext cx="277263" cy="362514"/>
            <a:chOff x="8047661" y="4257451"/>
            <a:chExt cx="277263" cy="362514"/>
          </a:xfrm>
        </p:grpSpPr>
        <p:sp>
          <p:nvSpPr>
            <p:cNvPr id="10317" name="Google Shape;10317;p6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64"/>
          <p:cNvGrpSpPr/>
          <p:nvPr/>
        </p:nvGrpSpPr>
        <p:grpSpPr>
          <a:xfrm>
            <a:off x="6248078" y="3609068"/>
            <a:ext cx="277263" cy="356115"/>
            <a:chOff x="6248078" y="3784468"/>
            <a:chExt cx="277263" cy="356115"/>
          </a:xfrm>
        </p:grpSpPr>
        <p:sp>
          <p:nvSpPr>
            <p:cNvPr id="10322" name="Google Shape;10322;p6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64"/>
          <p:cNvGrpSpPr/>
          <p:nvPr/>
        </p:nvGrpSpPr>
        <p:grpSpPr>
          <a:xfrm>
            <a:off x="5800725" y="3610589"/>
            <a:ext cx="277644" cy="354594"/>
            <a:chOff x="5800725" y="3785989"/>
            <a:chExt cx="277644" cy="354594"/>
          </a:xfrm>
        </p:grpSpPr>
        <p:sp>
          <p:nvSpPr>
            <p:cNvPr id="10328" name="Google Shape;10328;p6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64"/>
          <p:cNvGrpSpPr/>
          <p:nvPr/>
        </p:nvGrpSpPr>
        <p:grpSpPr>
          <a:xfrm>
            <a:off x="2206122" y="3185348"/>
            <a:ext cx="308183" cy="347561"/>
            <a:chOff x="2206122" y="3360748"/>
            <a:chExt cx="308183" cy="347561"/>
          </a:xfrm>
        </p:grpSpPr>
        <p:sp>
          <p:nvSpPr>
            <p:cNvPr id="10336" name="Google Shape;10336;p6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64"/>
          <p:cNvGrpSpPr/>
          <p:nvPr/>
        </p:nvGrpSpPr>
        <p:grpSpPr>
          <a:xfrm>
            <a:off x="5353403" y="3610209"/>
            <a:ext cx="277992" cy="354974"/>
            <a:chOff x="5353403" y="3785609"/>
            <a:chExt cx="277992" cy="354974"/>
          </a:xfrm>
        </p:grpSpPr>
        <p:sp>
          <p:nvSpPr>
            <p:cNvPr id="10342" name="Google Shape;10342;p6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64"/>
          <p:cNvGrpSpPr/>
          <p:nvPr/>
        </p:nvGrpSpPr>
        <p:grpSpPr>
          <a:xfrm>
            <a:off x="4896229" y="3610589"/>
            <a:ext cx="278784" cy="354594"/>
            <a:chOff x="4896229" y="3785989"/>
            <a:chExt cx="278784" cy="354594"/>
          </a:xfrm>
        </p:grpSpPr>
        <p:sp>
          <p:nvSpPr>
            <p:cNvPr id="10349" name="Google Shape;10349;p6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64"/>
          <p:cNvGrpSpPr/>
          <p:nvPr/>
        </p:nvGrpSpPr>
        <p:grpSpPr>
          <a:xfrm>
            <a:off x="7592387" y="3612458"/>
            <a:ext cx="273874" cy="351204"/>
            <a:chOff x="7592387" y="3787858"/>
            <a:chExt cx="273874" cy="351204"/>
          </a:xfrm>
        </p:grpSpPr>
        <p:sp>
          <p:nvSpPr>
            <p:cNvPr id="10356" name="Google Shape;10356;p6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64"/>
          <p:cNvGrpSpPr/>
          <p:nvPr/>
        </p:nvGrpSpPr>
        <p:grpSpPr>
          <a:xfrm>
            <a:off x="7145794" y="3612458"/>
            <a:ext cx="274254" cy="350444"/>
            <a:chOff x="7145794" y="3787858"/>
            <a:chExt cx="274254" cy="350444"/>
          </a:xfrm>
        </p:grpSpPr>
        <p:sp>
          <p:nvSpPr>
            <p:cNvPr id="10361" name="Google Shape;10361;p6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64"/>
          <p:cNvGrpSpPr/>
          <p:nvPr/>
        </p:nvGrpSpPr>
        <p:grpSpPr>
          <a:xfrm>
            <a:off x="8054060" y="3611698"/>
            <a:ext cx="266334" cy="353834"/>
            <a:chOff x="8054060" y="3787098"/>
            <a:chExt cx="266334" cy="353834"/>
          </a:xfrm>
        </p:grpSpPr>
        <p:sp>
          <p:nvSpPr>
            <p:cNvPr id="10368" name="Google Shape;10368;p6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64"/>
          <p:cNvGrpSpPr/>
          <p:nvPr/>
        </p:nvGrpSpPr>
        <p:grpSpPr>
          <a:xfrm>
            <a:off x="6702211" y="3607199"/>
            <a:ext cx="270104" cy="361754"/>
            <a:chOff x="6702211" y="3782599"/>
            <a:chExt cx="270104" cy="361754"/>
          </a:xfrm>
        </p:grpSpPr>
        <p:sp>
          <p:nvSpPr>
            <p:cNvPr id="10373" name="Google Shape;10373;p6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64"/>
          <p:cNvGrpSpPr/>
          <p:nvPr/>
        </p:nvGrpSpPr>
        <p:grpSpPr>
          <a:xfrm>
            <a:off x="3516886" y="3263327"/>
            <a:ext cx="391854" cy="269922"/>
            <a:chOff x="3516850" y="3406526"/>
            <a:chExt cx="369674" cy="254644"/>
          </a:xfrm>
        </p:grpSpPr>
        <p:sp>
          <p:nvSpPr>
            <p:cNvPr id="10379" name="Google Shape;10379;p6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64"/>
          <p:cNvGrpSpPr/>
          <p:nvPr/>
        </p:nvGrpSpPr>
        <p:grpSpPr>
          <a:xfrm>
            <a:off x="1310655" y="3185127"/>
            <a:ext cx="306314" cy="347403"/>
            <a:chOff x="1310655" y="3360527"/>
            <a:chExt cx="306314" cy="347403"/>
          </a:xfrm>
        </p:grpSpPr>
        <p:sp>
          <p:nvSpPr>
            <p:cNvPr id="10384" name="Google Shape;10384;p6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64"/>
          <p:cNvGrpSpPr/>
          <p:nvPr/>
        </p:nvGrpSpPr>
        <p:grpSpPr>
          <a:xfrm>
            <a:off x="3119678" y="3184746"/>
            <a:ext cx="269343" cy="348543"/>
            <a:chOff x="3119678" y="3360146"/>
            <a:chExt cx="269343" cy="348543"/>
          </a:xfrm>
        </p:grpSpPr>
        <p:sp>
          <p:nvSpPr>
            <p:cNvPr id="10390" name="Google Shape;10390;p6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64"/>
          <p:cNvGrpSpPr/>
          <p:nvPr/>
        </p:nvGrpSpPr>
        <p:grpSpPr>
          <a:xfrm>
            <a:off x="3967213" y="3181547"/>
            <a:ext cx="368185" cy="354753"/>
            <a:chOff x="3967213" y="3356947"/>
            <a:chExt cx="368185" cy="354753"/>
          </a:xfrm>
        </p:grpSpPr>
        <p:sp>
          <p:nvSpPr>
            <p:cNvPr id="10398" name="Google Shape;10398;p6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64"/>
          <p:cNvGrpSpPr/>
          <p:nvPr/>
        </p:nvGrpSpPr>
        <p:grpSpPr>
          <a:xfrm>
            <a:off x="871254" y="3184746"/>
            <a:ext cx="285183" cy="347023"/>
            <a:chOff x="871254" y="3360146"/>
            <a:chExt cx="285183" cy="347023"/>
          </a:xfrm>
        </p:grpSpPr>
        <p:sp>
          <p:nvSpPr>
            <p:cNvPr id="10404" name="Google Shape;10404;p6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4"/>
          <p:cNvGrpSpPr/>
          <p:nvPr/>
        </p:nvGrpSpPr>
        <p:grpSpPr>
          <a:xfrm>
            <a:off x="2665165" y="3184746"/>
            <a:ext cx="281794" cy="349684"/>
            <a:chOff x="2665165" y="3360146"/>
            <a:chExt cx="281794" cy="349684"/>
          </a:xfrm>
        </p:grpSpPr>
        <p:sp>
          <p:nvSpPr>
            <p:cNvPr id="10409" name="Google Shape;10409;p6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4"/>
          <p:cNvGrpSpPr/>
          <p:nvPr/>
        </p:nvGrpSpPr>
        <p:grpSpPr>
          <a:xfrm>
            <a:off x="7156344" y="3172296"/>
            <a:ext cx="264465" cy="353074"/>
            <a:chOff x="7156344" y="3347696"/>
            <a:chExt cx="264465" cy="353074"/>
          </a:xfrm>
        </p:grpSpPr>
        <p:sp>
          <p:nvSpPr>
            <p:cNvPr id="10415" name="Google Shape;10415;p6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64"/>
          <p:cNvGrpSpPr/>
          <p:nvPr/>
        </p:nvGrpSpPr>
        <p:grpSpPr>
          <a:xfrm>
            <a:off x="6703732" y="3171536"/>
            <a:ext cx="264813" cy="352693"/>
            <a:chOff x="6703732" y="3346936"/>
            <a:chExt cx="264813" cy="352693"/>
          </a:xfrm>
        </p:grpSpPr>
        <p:sp>
          <p:nvSpPr>
            <p:cNvPr id="10421" name="Google Shape;10421;p6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64"/>
          <p:cNvGrpSpPr/>
          <p:nvPr/>
        </p:nvGrpSpPr>
        <p:grpSpPr>
          <a:xfrm>
            <a:off x="6252228" y="3171536"/>
            <a:ext cx="265193" cy="352693"/>
            <a:chOff x="6252228" y="3346936"/>
            <a:chExt cx="265193" cy="352693"/>
          </a:xfrm>
        </p:grpSpPr>
        <p:sp>
          <p:nvSpPr>
            <p:cNvPr id="10427" name="Google Shape;10427;p6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64"/>
          <p:cNvGrpSpPr/>
          <p:nvPr/>
        </p:nvGrpSpPr>
        <p:grpSpPr>
          <a:xfrm>
            <a:off x="5801105" y="3172296"/>
            <a:ext cx="264813" cy="351933"/>
            <a:chOff x="5801105" y="3347696"/>
            <a:chExt cx="264813" cy="351933"/>
          </a:xfrm>
        </p:grpSpPr>
        <p:sp>
          <p:nvSpPr>
            <p:cNvPr id="10431" name="Google Shape;10431;p6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64"/>
          <p:cNvGrpSpPr/>
          <p:nvPr/>
        </p:nvGrpSpPr>
        <p:grpSpPr>
          <a:xfrm>
            <a:off x="5349253" y="3171536"/>
            <a:ext cx="265922" cy="352693"/>
            <a:chOff x="5349253" y="3346936"/>
            <a:chExt cx="265922" cy="352693"/>
          </a:xfrm>
        </p:grpSpPr>
        <p:sp>
          <p:nvSpPr>
            <p:cNvPr id="10436" name="Google Shape;10436;p6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64"/>
          <p:cNvGrpSpPr/>
          <p:nvPr/>
        </p:nvGrpSpPr>
        <p:grpSpPr>
          <a:xfrm>
            <a:off x="4907159" y="3171536"/>
            <a:ext cx="264845" cy="354214"/>
            <a:chOff x="4907159" y="3346936"/>
            <a:chExt cx="264845" cy="354214"/>
          </a:xfrm>
        </p:grpSpPr>
        <p:sp>
          <p:nvSpPr>
            <p:cNvPr id="10443" name="Google Shape;10443;p6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64"/>
          <p:cNvGrpSpPr/>
          <p:nvPr/>
        </p:nvGrpSpPr>
        <p:grpSpPr>
          <a:xfrm>
            <a:off x="8048421" y="3159086"/>
            <a:ext cx="276503" cy="369674"/>
            <a:chOff x="8048421" y="3334486"/>
            <a:chExt cx="276503" cy="369674"/>
          </a:xfrm>
        </p:grpSpPr>
        <p:sp>
          <p:nvSpPr>
            <p:cNvPr id="10446" name="Google Shape;10446;p6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64"/>
          <p:cNvGrpSpPr/>
          <p:nvPr/>
        </p:nvGrpSpPr>
        <p:grpSpPr>
          <a:xfrm>
            <a:off x="7575787" y="3154555"/>
            <a:ext cx="295384" cy="376834"/>
            <a:chOff x="7575787" y="3329955"/>
            <a:chExt cx="295384" cy="376834"/>
          </a:xfrm>
        </p:grpSpPr>
        <p:sp>
          <p:nvSpPr>
            <p:cNvPr id="10453" name="Google Shape;10453;p6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64"/>
          <p:cNvGrpSpPr/>
          <p:nvPr/>
        </p:nvGrpSpPr>
        <p:grpSpPr>
          <a:xfrm>
            <a:off x="864062" y="2709103"/>
            <a:ext cx="264084" cy="347783"/>
            <a:chOff x="864062" y="2884503"/>
            <a:chExt cx="264084" cy="347783"/>
          </a:xfrm>
        </p:grpSpPr>
        <p:sp>
          <p:nvSpPr>
            <p:cNvPr id="10460" name="Google Shape;10460;p6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4"/>
          <p:cNvGrpSpPr/>
          <p:nvPr/>
        </p:nvGrpSpPr>
        <p:grpSpPr>
          <a:xfrm>
            <a:off x="3978523" y="2709261"/>
            <a:ext cx="348955" cy="346516"/>
            <a:chOff x="3978523" y="2884661"/>
            <a:chExt cx="348955" cy="346516"/>
          </a:xfrm>
        </p:grpSpPr>
        <p:sp>
          <p:nvSpPr>
            <p:cNvPr id="10471" name="Google Shape;10471;p6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64"/>
          <p:cNvGrpSpPr/>
          <p:nvPr/>
        </p:nvGrpSpPr>
        <p:grpSpPr>
          <a:xfrm>
            <a:off x="3556255" y="2709863"/>
            <a:ext cx="347435" cy="345534"/>
            <a:chOff x="3527780" y="2885263"/>
            <a:chExt cx="347435" cy="345534"/>
          </a:xfrm>
        </p:grpSpPr>
        <p:sp>
          <p:nvSpPr>
            <p:cNvPr id="10480" name="Google Shape;10480;p6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64"/>
          <p:cNvGrpSpPr/>
          <p:nvPr/>
        </p:nvGrpSpPr>
        <p:grpSpPr>
          <a:xfrm>
            <a:off x="2239671" y="2709103"/>
            <a:ext cx="218053" cy="348543"/>
            <a:chOff x="2239671" y="2884503"/>
            <a:chExt cx="218053" cy="348543"/>
          </a:xfrm>
        </p:grpSpPr>
        <p:sp>
          <p:nvSpPr>
            <p:cNvPr id="10504" name="Google Shape;10504;p6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64"/>
          <p:cNvGrpSpPr/>
          <p:nvPr/>
        </p:nvGrpSpPr>
        <p:grpSpPr>
          <a:xfrm>
            <a:off x="2691555" y="2709103"/>
            <a:ext cx="215044" cy="348924"/>
            <a:chOff x="2691555" y="2884503"/>
            <a:chExt cx="215044" cy="348924"/>
          </a:xfrm>
        </p:grpSpPr>
        <p:sp>
          <p:nvSpPr>
            <p:cNvPr id="10510" name="Google Shape;10510;p6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64"/>
          <p:cNvGrpSpPr/>
          <p:nvPr/>
        </p:nvGrpSpPr>
        <p:grpSpPr>
          <a:xfrm>
            <a:off x="1770459" y="2709103"/>
            <a:ext cx="254644" cy="348828"/>
            <a:chOff x="1770459" y="2884503"/>
            <a:chExt cx="254644" cy="348828"/>
          </a:xfrm>
        </p:grpSpPr>
        <p:sp>
          <p:nvSpPr>
            <p:cNvPr id="10514" name="Google Shape;10514;p6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64"/>
          <p:cNvGrpSpPr/>
          <p:nvPr/>
        </p:nvGrpSpPr>
        <p:grpSpPr>
          <a:xfrm>
            <a:off x="1317466" y="2709483"/>
            <a:ext cx="258382" cy="348543"/>
            <a:chOff x="1317466" y="2884883"/>
            <a:chExt cx="258382" cy="348543"/>
          </a:xfrm>
        </p:grpSpPr>
        <p:sp>
          <p:nvSpPr>
            <p:cNvPr id="10523" name="Google Shape;10523;p6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64"/>
          <p:cNvGrpSpPr/>
          <p:nvPr/>
        </p:nvGrpSpPr>
        <p:grpSpPr>
          <a:xfrm>
            <a:off x="3121167" y="2709483"/>
            <a:ext cx="258414" cy="348543"/>
            <a:chOff x="3121167" y="2884883"/>
            <a:chExt cx="258414" cy="348543"/>
          </a:xfrm>
        </p:grpSpPr>
        <p:sp>
          <p:nvSpPr>
            <p:cNvPr id="10532" name="Google Shape;10532;p6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64"/>
          <p:cNvGrpSpPr/>
          <p:nvPr/>
        </p:nvGrpSpPr>
        <p:grpSpPr>
          <a:xfrm>
            <a:off x="4899999" y="2706695"/>
            <a:ext cx="271244" cy="346801"/>
            <a:chOff x="4899999" y="2882095"/>
            <a:chExt cx="271244" cy="346801"/>
          </a:xfrm>
        </p:grpSpPr>
        <p:sp>
          <p:nvSpPr>
            <p:cNvPr id="10541" name="Google Shape;10541;p6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64"/>
          <p:cNvGrpSpPr/>
          <p:nvPr/>
        </p:nvGrpSpPr>
        <p:grpSpPr>
          <a:xfrm>
            <a:off x="7162775" y="2705713"/>
            <a:ext cx="259523" cy="346294"/>
            <a:chOff x="7162775" y="2881113"/>
            <a:chExt cx="259523" cy="346294"/>
          </a:xfrm>
        </p:grpSpPr>
        <p:sp>
          <p:nvSpPr>
            <p:cNvPr id="10552" name="Google Shape;10552;p6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64"/>
          <p:cNvGrpSpPr/>
          <p:nvPr/>
        </p:nvGrpSpPr>
        <p:grpSpPr>
          <a:xfrm>
            <a:off x="6709751" y="2706442"/>
            <a:ext cx="261075" cy="347815"/>
            <a:chOff x="6709751" y="2881842"/>
            <a:chExt cx="261075" cy="347815"/>
          </a:xfrm>
        </p:grpSpPr>
        <p:sp>
          <p:nvSpPr>
            <p:cNvPr id="10559" name="Google Shape;10559;p6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64"/>
          <p:cNvGrpSpPr/>
          <p:nvPr/>
        </p:nvGrpSpPr>
        <p:grpSpPr>
          <a:xfrm>
            <a:off x="5807156" y="2705713"/>
            <a:ext cx="261043" cy="348163"/>
            <a:chOff x="5807156" y="2881113"/>
            <a:chExt cx="261043" cy="348163"/>
          </a:xfrm>
        </p:grpSpPr>
        <p:sp>
          <p:nvSpPr>
            <p:cNvPr id="10566" name="Google Shape;10566;p6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64"/>
          <p:cNvGrpSpPr/>
          <p:nvPr/>
        </p:nvGrpSpPr>
        <p:grpSpPr>
          <a:xfrm>
            <a:off x="5355653" y="2706093"/>
            <a:ext cx="262184" cy="346643"/>
            <a:chOff x="5355653" y="2881493"/>
            <a:chExt cx="262184" cy="346643"/>
          </a:xfrm>
        </p:grpSpPr>
        <p:sp>
          <p:nvSpPr>
            <p:cNvPr id="10572" name="Google Shape;10572;p6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64"/>
          <p:cNvGrpSpPr/>
          <p:nvPr/>
        </p:nvGrpSpPr>
        <p:grpSpPr>
          <a:xfrm>
            <a:off x="8055961" y="2706442"/>
            <a:ext cx="260283" cy="345914"/>
            <a:chOff x="8055961" y="2881842"/>
            <a:chExt cx="260283" cy="345914"/>
          </a:xfrm>
        </p:grpSpPr>
        <p:sp>
          <p:nvSpPr>
            <p:cNvPr id="10578" name="Google Shape;10578;p6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4"/>
          <p:cNvGrpSpPr/>
          <p:nvPr/>
        </p:nvGrpSpPr>
        <p:grpSpPr>
          <a:xfrm>
            <a:off x="7609368" y="2718512"/>
            <a:ext cx="264813" cy="353105"/>
            <a:chOff x="7609368" y="2893912"/>
            <a:chExt cx="264813" cy="353105"/>
          </a:xfrm>
        </p:grpSpPr>
        <p:sp>
          <p:nvSpPr>
            <p:cNvPr id="10583" name="Google Shape;10583;p6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64"/>
          <p:cNvGrpSpPr/>
          <p:nvPr/>
        </p:nvGrpSpPr>
        <p:grpSpPr>
          <a:xfrm>
            <a:off x="6248458" y="2694372"/>
            <a:ext cx="270864" cy="360645"/>
            <a:chOff x="6248458" y="2869772"/>
            <a:chExt cx="270864" cy="360645"/>
          </a:xfrm>
        </p:grpSpPr>
        <p:sp>
          <p:nvSpPr>
            <p:cNvPr id="10590" name="Google Shape;10590;p6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64"/>
          <p:cNvGrpSpPr/>
          <p:nvPr/>
        </p:nvGrpSpPr>
        <p:grpSpPr>
          <a:xfrm>
            <a:off x="3075928" y="2270398"/>
            <a:ext cx="363243" cy="300675"/>
            <a:chOff x="3075928" y="2445798"/>
            <a:chExt cx="363243" cy="300675"/>
          </a:xfrm>
        </p:grpSpPr>
        <p:sp>
          <p:nvSpPr>
            <p:cNvPr id="10596" name="Google Shape;10596;p6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64"/>
          <p:cNvGrpSpPr/>
          <p:nvPr/>
        </p:nvGrpSpPr>
        <p:grpSpPr>
          <a:xfrm>
            <a:off x="2633105" y="2256459"/>
            <a:ext cx="363243" cy="328585"/>
            <a:chOff x="2633105" y="2431859"/>
            <a:chExt cx="363243" cy="328585"/>
          </a:xfrm>
        </p:grpSpPr>
        <p:sp>
          <p:nvSpPr>
            <p:cNvPr id="10608" name="Google Shape;10608;p6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64"/>
          <p:cNvGrpSpPr/>
          <p:nvPr/>
        </p:nvGrpSpPr>
        <p:grpSpPr>
          <a:xfrm>
            <a:off x="2189142" y="2245910"/>
            <a:ext cx="365904" cy="350064"/>
            <a:chOff x="2189142" y="2421310"/>
            <a:chExt cx="365904" cy="350064"/>
          </a:xfrm>
        </p:grpSpPr>
        <p:sp>
          <p:nvSpPr>
            <p:cNvPr id="10617" name="Google Shape;10617;p6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6" name="Google Shape;10626;p6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7" name="Google Shape;10627;p64"/>
          <p:cNvGrpSpPr/>
          <p:nvPr/>
        </p:nvGrpSpPr>
        <p:grpSpPr>
          <a:xfrm>
            <a:off x="3961923" y="2310917"/>
            <a:ext cx="364415" cy="220936"/>
            <a:chOff x="3961923" y="2486317"/>
            <a:chExt cx="364415" cy="220936"/>
          </a:xfrm>
        </p:grpSpPr>
        <p:sp>
          <p:nvSpPr>
            <p:cNvPr id="10628" name="Google Shape;10628;p6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2" name="Google Shape;10632;p6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3" name="Google Shape;10633;p64"/>
          <p:cNvGrpSpPr/>
          <p:nvPr/>
        </p:nvGrpSpPr>
        <p:grpSpPr>
          <a:xfrm>
            <a:off x="1303876" y="2243977"/>
            <a:ext cx="363275" cy="354626"/>
            <a:chOff x="1303876" y="2419377"/>
            <a:chExt cx="363275" cy="354626"/>
          </a:xfrm>
        </p:grpSpPr>
        <p:sp>
          <p:nvSpPr>
            <p:cNvPr id="10634" name="Google Shape;10634;p6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64"/>
          <p:cNvGrpSpPr/>
          <p:nvPr/>
        </p:nvGrpSpPr>
        <p:grpSpPr>
          <a:xfrm>
            <a:off x="861053" y="2239510"/>
            <a:ext cx="362134" cy="363623"/>
            <a:chOff x="861053" y="2414910"/>
            <a:chExt cx="362134" cy="363623"/>
          </a:xfrm>
        </p:grpSpPr>
        <p:sp>
          <p:nvSpPr>
            <p:cNvPr id="10643" name="Google Shape;10643;p6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64"/>
          <p:cNvGrpSpPr/>
          <p:nvPr/>
        </p:nvGrpSpPr>
        <p:grpSpPr>
          <a:xfrm>
            <a:off x="7594288" y="2239859"/>
            <a:ext cx="279513" cy="355735"/>
            <a:chOff x="7594288" y="2415259"/>
            <a:chExt cx="279513" cy="355735"/>
          </a:xfrm>
        </p:grpSpPr>
        <p:sp>
          <p:nvSpPr>
            <p:cNvPr id="10649" name="Google Shape;10649;p6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64"/>
          <p:cNvGrpSpPr/>
          <p:nvPr/>
        </p:nvGrpSpPr>
        <p:grpSpPr>
          <a:xfrm>
            <a:off x="7145794" y="2240239"/>
            <a:ext cx="278784" cy="355735"/>
            <a:chOff x="7145794" y="2415639"/>
            <a:chExt cx="278784" cy="355735"/>
          </a:xfrm>
        </p:grpSpPr>
        <p:sp>
          <p:nvSpPr>
            <p:cNvPr id="10656" name="Google Shape;10656;p6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6" name="Google Shape;10666;p64"/>
          <p:cNvGrpSpPr/>
          <p:nvPr/>
        </p:nvGrpSpPr>
        <p:grpSpPr>
          <a:xfrm>
            <a:off x="6698441" y="2239130"/>
            <a:ext cx="277644" cy="357984"/>
            <a:chOff x="6698441" y="2414530"/>
            <a:chExt cx="277644" cy="357984"/>
          </a:xfrm>
        </p:grpSpPr>
        <p:sp>
          <p:nvSpPr>
            <p:cNvPr id="10667" name="Google Shape;10667;p6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4"/>
          <p:cNvGrpSpPr/>
          <p:nvPr/>
        </p:nvGrpSpPr>
        <p:grpSpPr>
          <a:xfrm>
            <a:off x="4897750" y="2240239"/>
            <a:ext cx="279513" cy="357255"/>
            <a:chOff x="4897750" y="2415639"/>
            <a:chExt cx="279513" cy="357255"/>
          </a:xfrm>
        </p:grpSpPr>
        <p:sp>
          <p:nvSpPr>
            <p:cNvPr id="10674" name="Google Shape;10674;p6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64"/>
          <p:cNvGrpSpPr/>
          <p:nvPr/>
        </p:nvGrpSpPr>
        <p:grpSpPr>
          <a:xfrm>
            <a:off x="5812066" y="2240619"/>
            <a:ext cx="264813" cy="353454"/>
            <a:chOff x="5812066" y="2416019"/>
            <a:chExt cx="264813" cy="353454"/>
          </a:xfrm>
        </p:grpSpPr>
        <p:sp>
          <p:nvSpPr>
            <p:cNvPr id="10683" name="Google Shape;10683;p6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64"/>
          <p:cNvGrpSpPr/>
          <p:nvPr/>
        </p:nvGrpSpPr>
        <p:grpSpPr>
          <a:xfrm>
            <a:off x="8054820" y="2240999"/>
            <a:ext cx="264433" cy="353454"/>
            <a:chOff x="8054820" y="2416399"/>
            <a:chExt cx="264433" cy="353454"/>
          </a:xfrm>
        </p:grpSpPr>
        <p:sp>
          <p:nvSpPr>
            <p:cNvPr id="10691" name="Google Shape;10691;p6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4"/>
          <p:cNvGrpSpPr/>
          <p:nvPr/>
        </p:nvGrpSpPr>
        <p:grpSpPr>
          <a:xfrm>
            <a:off x="5356413" y="2237990"/>
            <a:ext cx="271212" cy="361374"/>
            <a:chOff x="5356413" y="2413390"/>
            <a:chExt cx="271212" cy="361374"/>
          </a:xfrm>
        </p:grpSpPr>
        <p:sp>
          <p:nvSpPr>
            <p:cNvPr id="10698" name="Google Shape;10698;p6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4"/>
          <p:cNvGrpSpPr/>
          <p:nvPr/>
        </p:nvGrpSpPr>
        <p:grpSpPr>
          <a:xfrm>
            <a:off x="6255238" y="2236849"/>
            <a:ext cx="271244" cy="360994"/>
            <a:chOff x="6255238" y="2412249"/>
            <a:chExt cx="271244" cy="360994"/>
          </a:xfrm>
        </p:grpSpPr>
        <p:sp>
          <p:nvSpPr>
            <p:cNvPr id="10704" name="Google Shape;10704;p6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64"/>
          <p:cNvGrpSpPr/>
          <p:nvPr/>
        </p:nvGrpSpPr>
        <p:grpSpPr>
          <a:xfrm>
            <a:off x="2185372" y="1782399"/>
            <a:ext cx="366664" cy="366981"/>
            <a:chOff x="2185372" y="1957799"/>
            <a:chExt cx="366664" cy="366981"/>
          </a:xfrm>
        </p:grpSpPr>
        <p:sp>
          <p:nvSpPr>
            <p:cNvPr id="10711" name="Google Shape;10711;p6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64"/>
          <p:cNvGrpSpPr/>
          <p:nvPr/>
        </p:nvGrpSpPr>
        <p:grpSpPr>
          <a:xfrm>
            <a:off x="1737258" y="1812971"/>
            <a:ext cx="370814" cy="307359"/>
            <a:chOff x="1737258" y="1988371"/>
            <a:chExt cx="370814" cy="307359"/>
          </a:xfrm>
        </p:grpSpPr>
        <p:sp>
          <p:nvSpPr>
            <p:cNvPr id="10720" name="Google Shape;10720;p6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64"/>
          <p:cNvGrpSpPr/>
          <p:nvPr/>
        </p:nvGrpSpPr>
        <p:grpSpPr>
          <a:xfrm>
            <a:off x="848983" y="1814111"/>
            <a:ext cx="369294" cy="304350"/>
            <a:chOff x="848983" y="1989511"/>
            <a:chExt cx="369294" cy="304350"/>
          </a:xfrm>
        </p:grpSpPr>
        <p:sp>
          <p:nvSpPr>
            <p:cNvPr id="10725" name="Google Shape;10725;p6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4"/>
          <p:cNvGrpSpPr/>
          <p:nvPr/>
        </p:nvGrpSpPr>
        <p:grpSpPr>
          <a:xfrm>
            <a:off x="3074027" y="1808377"/>
            <a:ext cx="380604" cy="313854"/>
            <a:chOff x="3074027" y="1983777"/>
            <a:chExt cx="380604" cy="313854"/>
          </a:xfrm>
        </p:grpSpPr>
        <p:sp>
          <p:nvSpPr>
            <p:cNvPr id="10731" name="Google Shape;10731;p6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64"/>
          <p:cNvGrpSpPr/>
          <p:nvPr/>
        </p:nvGrpSpPr>
        <p:grpSpPr>
          <a:xfrm>
            <a:off x="3522521" y="1800457"/>
            <a:ext cx="367013" cy="331278"/>
            <a:chOff x="3522521" y="1975857"/>
            <a:chExt cx="367013" cy="331278"/>
          </a:xfrm>
        </p:grpSpPr>
        <p:sp>
          <p:nvSpPr>
            <p:cNvPr id="10737" name="Google Shape;10737;p6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64"/>
          <p:cNvGrpSpPr/>
          <p:nvPr/>
        </p:nvGrpSpPr>
        <p:grpSpPr>
          <a:xfrm>
            <a:off x="2630824" y="1801566"/>
            <a:ext cx="368185" cy="330454"/>
            <a:chOff x="2630824" y="1976966"/>
            <a:chExt cx="368185" cy="330454"/>
          </a:xfrm>
        </p:grpSpPr>
        <p:sp>
          <p:nvSpPr>
            <p:cNvPr id="10745" name="Google Shape;10745;p6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64"/>
          <p:cNvGrpSpPr/>
          <p:nvPr/>
        </p:nvGrpSpPr>
        <p:grpSpPr>
          <a:xfrm>
            <a:off x="1293706" y="1791016"/>
            <a:ext cx="369294" cy="350444"/>
            <a:chOff x="1293706" y="1966416"/>
            <a:chExt cx="369294" cy="350444"/>
          </a:xfrm>
        </p:grpSpPr>
        <p:sp>
          <p:nvSpPr>
            <p:cNvPr id="10754" name="Google Shape;10754;p6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2" name="Google Shape;10762;p64"/>
          <p:cNvGrpSpPr/>
          <p:nvPr/>
        </p:nvGrpSpPr>
        <p:grpSpPr>
          <a:xfrm>
            <a:off x="3967213" y="1800077"/>
            <a:ext cx="368185" cy="331816"/>
            <a:chOff x="3967213" y="1975477"/>
            <a:chExt cx="368185" cy="331816"/>
          </a:xfrm>
        </p:grpSpPr>
        <p:sp>
          <p:nvSpPr>
            <p:cNvPr id="10763" name="Google Shape;10763;p6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64"/>
          <p:cNvGrpSpPr/>
          <p:nvPr/>
        </p:nvGrpSpPr>
        <p:grpSpPr>
          <a:xfrm>
            <a:off x="8047661" y="1793646"/>
            <a:ext cx="279132" cy="356875"/>
            <a:chOff x="8047661" y="1969046"/>
            <a:chExt cx="279132" cy="356875"/>
          </a:xfrm>
        </p:grpSpPr>
        <p:sp>
          <p:nvSpPr>
            <p:cNvPr id="10767" name="Google Shape;10767;p6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64"/>
          <p:cNvGrpSpPr/>
          <p:nvPr/>
        </p:nvGrpSpPr>
        <p:grpSpPr>
          <a:xfrm>
            <a:off x="7596157" y="1792759"/>
            <a:ext cx="279544" cy="358142"/>
            <a:chOff x="7596157" y="1968159"/>
            <a:chExt cx="279544" cy="358142"/>
          </a:xfrm>
        </p:grpSpPr>
        <p:sp>
          <p:nvSpPr>
            <p:cNvPr id="10772" name="Google Shape;10772;p6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64"/>
          <p:cNvGrpSpPr/>
          <p:nvPr/>
        </p:nvGrpSpPr>
        <p:grpSpPr>
          <a:xfrm>
            <a:off x="7147315" y="1793646"/>
            <a:ext cx="279513" cy="357636"/>
            <a:chOff x="7147315" y="1969046"/>
            <a:chExt cx="279513" cy="357636"/>
          </a:xfrm>
        </p:grpSpPr>
        <p:sp>
          <p:nvSpPr>
            <p:cNvPr id="10779" name="Google Shape;10779;p6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64"/>
          <p:cNvGrpSpPr/>
          <p:nvPr/>
        </p:nvGrpSpPr>
        <p:grpSpPr>
          <a:xfrm>
            <a:off x="6697681" y="1792917"/>
            <a:ext cx="280305" cy="359093"/>
            <a:chOff x="6697681" y="1968317"/>
            <a:chExt cx="280305" cy="359093"/>
          </a:xfrm>
        </p:grpSpPr>
        <p:sp>
          <p:nvSpPr>
            <p:cNvPr id="10787" name="Google Shape;10787;p6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64"/>
          <p:cNvGrpSpPr/>
          <p:nvPr/>
        </p:nvGrpSpPr>
        <p:grpSpPr>
          <a:xfrm>
            <a:off x="6248839" y="1792537"/>
            <a:ext cx="280273" cy="358744"/>
            <a:chOff x="6248839" y="1967937"/>
            <a:chExt cx="280273" cy="358744"/>
          </a:xfrm>
        </p:grpSpPr>
        <p:sp>
          <p:nvSpPr>
            <p:cNvPr id="10795" name="Google Shape;10795;p6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64"/>
          <p:cNvGrpSpPr/>
          <p:nvPr/>
        </p:nvGrpSpPr>
        <p:grpSpPr>
          <a:xfrm>
            <a:off x="5801485" y="1793646"/>
            <a:ext cx="279164" cy="357794"/>
            <a:chOff x="5801485" y="1969046"/>
            <a:chExt cx="279164" cy="357794"/>
          </a:xfrm>
        </p:grpSpPr>
        <p:sp>
          <p:nvSpPr>
            <p:cNvPr id="10802" name="Google Shape;10802;p6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4"/>
          <p:cNvGrpSpPr/>
          <p:nvPr/>
        </p:nvGrpSpPr>
        <p:grpSpPr>
          <a:xfrm>
            <a:off x="5352643" y="1793646"/>
            <a:ext cx="278404" cy="358364"/>
            <a:chOff x="5352643" y="1969046"/>
            <a:chExt cx="278404" cy="358364"/>
          </a:xfrm>
        </p:grpSpPr>
        <p:sp>
          <p:nvSpPr>
            <p:cNvPr id="10816" name="Google Shape;10816;p6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4"/>
          <p:cNvGrpSpPr/>
          <p:nvPr/>
        </p:nvGrpSpPr>
        <p:grpSpPr>
          <a:xfrm>
            <a:off x="4897750" y="1792917"/>
            <a:ext cx="279132" cy="358364"/>
            <a:chOff x="4897750" y="1968317"/>
            <a:chExt cx="279132" cy="358364"/>
          </a:xfrm>
        </p:grpSpPr>
        <p:sp>
          <p:nvSpPr>
            <p:cNvPr id="10821" name="Google Shape;10821;p6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4" name="Google Shape;10834;p6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5" name="Google Shape;10835;p64"/>
          <p:cNvGrpSpPr/>
          <p:nvPr/>
        </p:nvGrpSpPr>
        <p:grpSpPr>
          <a:xfrm>
            <a:off x="1767449" y="1337644"/>
            <a:ext cx="324403" cy="347783"/>
            <a:chOff x="1767449" y="1513044"/>
            <a:chExt cx="324403" cy="347783"/>
          </a:xfrm>
        </p:grpSpPr>
        <p:sp>
          <p:nvSpPr>
            <p:cNvPr id="10836" name="Google Shape;10836;p6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5" name="Google Shape;10845;p64"/>
          <p:cNvGrpSpPr/>
          <p:nvPr/>
        </p:nvGrpSpPr>
        <p:grpSpPr>
          <a:xfrm>
            <a:off x="4007193" y="1337327"/>
            <a:ext cx="320633" cy="348100"/>
            <a:chOff x="4007193" y="1512727"/>
            <a:chExt cx="320633" cy="348100"/>
          </a:xfrm>
        </p:grpSpPr>
        <p:sp>
          <p:nvSpPr>
            <p:cNvPr id="10846" name="Google Shape;10846;p6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64"/>
          <p:cNvGrpSpPr/>
          <p:nvPr/>
        </p:nvGrpSpPr>
        <p:grpSpPr>
          <a:xfrm>
            <a:off x="3530425" y="1333347"/>
            <a:ext cx="368175" cy="344594"/>
            <a:chOff x="3530425" y="1508747"/>
            <a:chExt cx="368175" cy="344594"/>
          </a:xfrm>
        </p:grpSpPr>
        <p:sp>
          <p:nvSpPr>
            <p:cNvPr id="10852" name="Google Shape;10852;p6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64"/>
          <p:cNvGrpSpPr/>
          <p:nvPr/>
        </p:nvGrpSpPr>
        <p:grpSpPr>
          <a:xfrm>
            <a:off x="3127598" y="1337834"/>
            <a:ext cx="289714" cy="347593"/>
            <a:chOff x="3127598" y="1513234"/>
            <a:chExt cx="289714" cy="347593"/>
          </a:xfrm>
        </p:grpSpPr>
        <p:sp>
          <p:nvSpPr>
            <p:cNvPr id="10857" name="Google Shape;10857;p6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64"/>
          <p:cNvGrpSpPr/>
          <p:nvPr/>
        </p:nvGrpSpPr>
        <p:grpSpPr>
          <a:xfrm>
            <a:off x="2662884" y="1337644"/>
            <a:ext cx="322914" cy="348543"/>
            <a:chOff x="2662884" y="1513044"/>
            <a:chExt cx="322914" cy="348543"/>
          </a:xfrm>
        </p:grpSpPr>
        <p:sp>
          <p:nvSpPr>
            <p:cNvPr id="10863" name="Google Shape;10863;p6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64"/>
          <p:cNvGrpSpPr/>
          <p:nvPr/>
        </p:nvGrpSpPr>
        <p:grpSpPr>
          <a:xfrm>
            <a:off x="2232511" y="1337359"/>
            <a:ext cx="299534" cy="348068"/>
            <a:chOff x="2232511" y="1512759"/>
            <a:chExt cx="299534" cy="348068"/>
          </a:xfrm>
        </p:grpSpPr>
        <p:sp>
          <p:nvSpPr>
            <p:cNvPr id="10874" name="Google Shape;10874;p6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64"/>
          <p:cNvGrpSpPr/>
          <p:nvPr/>
        </p:nvGrpSpPr>
        <p:grpSpPr>
          <a:xfrm>
            <a:off x="1331406" y="1337961"/>
            <a:ext cx="301784" cy="348607"/>
            <a:chOff x="1331406" y="1513361"/>
            <a:chExt cx="301784" cy="348607"/>
          </a:xfrm>
        </p:grpSpPr>
        <p:sp>
          <p:nvSpPr>
            <p:cNvPr id="10886" name="Google Shape;10886;p6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64"/>
          <p:cNvGrpSpPr/>
          <p:nvPr/>
        </p:nvGrpSpPr>
        <p:grpSpPr>
          <a:xfrm>
            <a:off x="7144274" y="1324814"/>
            <a:ext cx="282174" cy="355735"/>
            <a:chOff x="7144274" y="1500214"/>
            <a:chExt cx="282174" cy="355735"/>
          </a:xfrm>
        </p:grpSpPr>
        <p:sp>
          <p:nvSpPr>
            <p:cNvPr id="10891" name="Google Shape;10891;p6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64"/>
          <p:cNvGrpSpPr/>
          <p:nvPr/>
        </p:nvGrpSpPr>
        <p:grpSpPr>
          <a:xfrm>
            <a:off x="6685262" y="1324814"/>
            <a:ext cx="289682" cy="354594"/>
            <a:chOff x="6685262" y="1500214"/>
            <a:chExt cx="289682" cy="354594"/>
          </a:xfrm>
        </p:grpSpPr>
        <p:sp>
          <p:nvSpPr>
            <p:cNvPr id="10898" name="Google Shape;10898;p6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64"/>
          <p:cNvGrpSpPr/>
          <p:nvPr/>
        </p:nvGrpSpPr>
        <p:grpSpPr>
          <a:xfrm>
            <a:off x="6200938" y="1325194"/>
            <a:ext cx="322154" cy="355355"/>
            <a:chOff x="6200938" y="1500594"/>
            <a:chExt cx="322154" cy="355355"/>
          </a:xfrm>
        </p:grpSpPr>
        <p:sp>
          <p:nvSpPr>
            <p:cNvPr id="10903" name="Google Shape;10903;p6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64"/>
          <p:cNvGrpSpPr/>
          <p:nvPr/>
        </p:nvGrpSpPr>
        <p:grpSpPr>
          <a:xfrm>
            <a:off x="5289631" y="1324814"/>
            <a:ext cx="332355" cy="354974"/>
            <a:chOff x="5289631" y="1500214"/>
            <a:chExt cx="332355" cy="354974"/>
          </a:xfrm>
        </p:grpSpPr>
        <p:sp>
          <p:nvSpPr>
            <p:cNvPr id="10909" name="Google Shape;10909;p6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64"/>
          <p:cNvGrpSpPr/>
          <p:nvPr/>
        </p:nvGrpSpPr>
        <p:grpSpPr>
          <a:xfrm>
            <a:off x="5748295" y="1324433"/>
            <a:ext cx="323294" cy="356115"/>
            <a:chOff x="5748295" y="1499833"/>
            <a:chExt cx="323294" cy="356115"/>
          </a:xfrm>
        </p:grpSpPr>
        <p:sp>
          <p:nvSpPr>
            <p:cNvPr id="10916" name="Google Shape;10916;p6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4"/>
          <p:cNvGrpSpPr/>
          <p:nvPr/>
        </p:nvGrpSpPr>
        <p:grpSpPr>
          <a:xfrm>
            <a:off x="8047661" y="1325637"/>
            <a:ext cx="278404" cy="355260"/>
            <a:chOff x="8047661" y="1501037"/>
            <a:chExt cx="278404" cy="355260"/>
          </a:xfrm>
        </p:grpSpPr>
        <p:sp>
          <p:nvSpPr>
            <p:cNvPr id="10924" name="Google Shape;10924;p6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64"/>
          <p:cNvGrpSpPr/>
          <p:nvPr/>
        </p:nvGrpSpPr>
        <p:grpSpPr>
          <a:xfrm>
            <a:off x="4903389" y="1324814"/>
            <a:ext cx="267854" cy="355735"/>
            <a:chOff x="4903389" y="1500214"/>
            <a:chExt cx="267854" cy="355735"/>
          </a:xfrm>
        </p:grpSpPr>
        <p:sp>
          <p:nvSpPr>
            <p:cNvPr id="10929" name="Google Shape;10929;p6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64"/>
          <p:cNvGrpSpPr/>
          <p:nvPr/>
        </p:nvGrpSpPr>
        <p:grpSpPr>
          <a:xfrm>
            <a:off x="7613518" y="1325954"/>
            <a:ext cx="264433" cy="353074"/>
            <a:chOff x="7613518" y="1501354"/>
            <a:chExt cx="264433" cy="353074"/>
          </a:xfrm>
        </p:grpSpPr>
        <p:sp>
          <p:nvSpPr>
            <p:cNvPr id="10935" name="Google Shape;10935;p6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1" name="Google Shape;10941;p6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942" name="Google Shape;10942;p6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46" name="Shape 10946"/>
        <p:cNvGrpSpPr/>
        <p:nvPr/>
      </p:nvGrpSpPr>
      <p:grpSpPr>
        <a:xfrm>
          <a:off x="0" y="0"/>
          <a:ext cx="0" cy="0"/>
          <a:chOff x="0" y="0"/>
          <a:chExt cx="0" cy="0"/>
        </a:xfrm>
      </p:grpSpPr>
      <p:grpSp>
        <p:nvGrpSpPr>
          <p:cNvPr id="10947" name="Google Shape;10947;p65"/>
          <p:cNvGrpSpPr/>
          <p:nvPr/>
        </p:nvGrpSpPr>
        <p:grpSpPr>
          <a:xfrm>
            <a:off x="1757085" y="1325225"/>
            <a:ext cx="371069" cy="359396"/>
            <a:chOff x="1757085" y="1500675"/>
            <a:chExt cx="371069" cy="359396"/>
          </a:xfrm>
        </p:grpSpPr>
        <p:sp>
          <p:nvSpPr>
            <p:cNvPr id="10948" name="Google Shape;10948;p6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65"/>
          <p:cNvGrpSpPr/>
          <p:nvPr/>
        </p:nvGrpSpPr>
        <p:grpSpPr>
          <a:xfrm>
            <a:off x="2774209" y="1779241"/>
            <a:ext cx="116693" cy="374186"/>
            <a:chOff x="2774209" y="1954691"/>
            <a:chExt cx="116693" cy="374186"/>
          </a:xfrm>
        </p:grpSpPr>
        <p:sp>
          <p:nvSpPr>
            <p:cNvPr id="10978" name="Google Shape;10978;p6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65"/>
          <p:cNvGrpSpPr/>
          <p:nvPr/>
        </p:nvGrpSpPr>
        <p:grpSpPr>
          <a:xfrm>
            <a:off x="4017435" y="1324462"/>
            <a:ext cx="315092" cy="359397"/>
            <a:chOff x="4017435" y="1499912"/>
            <a:chExt cx="315092" cy="359397"/>
          </a:xfrm>
        </p:grpSpPr>
        <p:sp>
          <p:nvSpPr>
            <p:cNvPr id="10981" name="Google Shape;10981;p6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65"/>
          <p:cNvGrpSpPr/>
          <p:nvPr/>
        </p:nvGrpSpPr>
        <p:grpSpPr>
          <a:xfrm>
            <a:off x="3963652" y="1824309"/>
            <a:ext cx="374154" cy="284050"/>
            <a:chOff x="3963652" y="1999759"/>
            <a:chExt cx="374154" cy="284050"/>
          </a:xfrm>
        </p:grpSpPr>
        <p:sp>
          <p:nvSpPr>
            <p:cNvPr id="10984" name="Google Shape;10984;p6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65"/>
          <p:cNvGrpSpPr/>
          <p:nvPr/>
        </p:nvGrpSpPr>
        <p:grpSpPr>
          <a:xfrm>
            <a:off x="1777536" y="1839416"/>
            <a:ext cx="376444" cy="253772"/>
            <a:chOff x="1777536" y="2014866"/>
            <a:chExt cx="376444" cy="253772"/>
          </a:xfrm>
        </p:grpSpPr>
        <p:sp>
          <p:nvSpPr>
            <p:cNvPr id="10988" name="Google Shape;10988;p6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65"/>
          <p:cNvGrpSpPr/>
          <p:nvPr/>
        </p:nvGrpSpPr>
        <p:grpSpPr>
          <a:xfrm>
            <a:off x="1309875" y="1881876"/>
            <a:ext cx="374154" cy="169680"/>
            <a:chOff x="1309875" y="2057326"/>
            <a:chExt cx="374154" cy="169680"/>
          </a:xfrm>
        </p:grpSpPr>
        <p:sp>
          <p:nvSpPr>
            <p:cNvPr id="10994" name="Google Shape;10994;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5" name="Google Shape;11005;p6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6" name="Google Shape;11006;p65"/>
          <p:cNvGrpSpPr/>
          <p:nvPr/>
        </p:nvGrpSpPr>
        <p:grpSpPr>
          <a:xfrm>
            <a:off x="2347450" y="1779114"/>
            <a:ext cx="113639" cy="373168"/>
            <a:chOff x="2347450" y="1954564"/>
            <a:chExt cx="113639" cy="373168"/>
          </a:xfrm>
        </p:grpSpPr>
        <p:sp>
          <p:nvSpPr>
            <p:cNvPr id="11007" name="Google Shape;11007;p6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9" name="Google Shape;11009;p6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0" name="Google Shape;11010;p65"/>
          <p:cNvGrpSpPr/>
          <p:nvPr/>
        </p:nvGrpSpPr>
        <p:grpSpPr>
          <a:xfrm>
            <a:off x="3110102" y="1324430"/>
            <a:ext cx="330613" cy="358379"/>
            <a:chOff x="3110102" y="1499880"/>
            <a:chExt cx="330613" cy="358379"/>
          </a:xfrm>
        </p:grpSpPr>
        <p:sp>
          <p:nvSpPr>
            <p:cNvPr id="11011" name="Google Shape;11011;p6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8" name="Google Shape;11018;p6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9" name="Google Shape;11019;p65"/>
          <p:cNvGrpSpPr/>
          <p:nvPr/>
        </p:nvGrpSpPr>
        <p:grpSpPr>
          <a:xfrm>
            <a:off x="3485575" y="1824309"/>
            <a:ext cx="373772" cy="284050"/>
            <a:chOff x="3531200" y="1999759"/>
            <a:chExt cx="373772" cy="284050"/>
          </a:xfrm>
        </p:grpSpPr>
        <p:sp>
          <p:nvSpPr>
            <p:cNvPr id="11020" name="Google Shape;11020;p6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65"/>
          <p:cNvGrpSpPr/>
          <p:nvPr/>
        </p:nvGrpSpPr>
        <p:grpSpPr>
          <a:xfrm>
            <a:off x="2667058" y="1324843"/>
            <a:ext cx="330231" cy="359015"/>
            <a:chOff x="2667058" y="1500293"/>
            <a:chExt cx="330231" cy="359015"/>
          </a:xfrm>
        </p:grpSpPr>
        <p:sp>
          <p:nvSpPr>
            <p:cNvPr id="11025" name="Google Shape;11025;p6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65"/>
          <p:cNvGrpSpPr/>
          <p:nvPr/>
        </p:nvGrpSpPr>
        <p:grpSpPr>
          <a:xfrm>
            <a:off x="3567553" y="1324462"/>
            <a:ext cx="320022" cy="359778"/>
            <a:chOff x="3567553" y="1499912"/>
            <a:chExt cx="320022" cy="359778"/>
          </a:xfrm>
        </p:grpSpPr>
        <p:sp>
          <p:nvSpPr>
            <p:cNvPr id="11044" name="Google Shape;11044;p6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5"/>
          <p:cNvGrpSpPr/>
          <p:nvPr/>
        </p:nvGrpSpPr>
        <p:grpSpPr>
          <a:xfrm>
            <a:off x="1309875" y="1324462"/>
            <a:ext cx="359015" cy="358633"/>
            <a:chOff x="1309875" y="1499912"/>
            <a:chExt cx="359015" cy="358633"/>
          </a:xfrm>
        </p:grpSpPr>
        <p:sp>
          <p:nvSpPr>
            <p:cNvPr id="11051" name="Google Shape;11051;p6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65"/>
          <p:cNvGrpSpPr/>
          <p:nvPr/>
        </p:nvGrpSpPr>
        <p:grpSpPr>
          <a:xfrm>
            <a:off x="2219466" y="1324843"/>
            <a:ext cx="330613" cy="359015"/>
            <a:chOff x="2219466" y="1500293"/>
            <a:chExt cx="330613" cy="359015"/>
          </a:xfrm>
        </p:grpSpPr>
        <p:sp>
          <p:nvSpPr>
            <p:cNvPr id="11061" name="Google Shape;11061;p6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65"/>
          <p:cNvGrpSpPr/>
          <p:nvPr/>
        </p:nvGrpSpPr>
        <p:grpSpPr>
          <a:xfrm>
            <a:off x="5343544" y="1333908"/>
            <a:ext cx="244676" cy="351095"/>
            <a:chOff x="5343544" y="1509358"/>
            <a:chExt cx="244676" cy="351095"/>
          </a:xfrm>
        </p:grpSpPr>
        <p:sp>
          <p:nvSpPr>
            <p:cNvPr id="11064" name="Google Shape;11064;p6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7" name="Google Shape;11067;p65"/>
          <p:cNvGrpSpPr/>
          <p:nvPr/>
        </p:nvGrpSpPr>
        <p:grpSpPr>
          <a:xfrm>
            <a:off x="4882340" y="1333908"/>
            <a:ext cx="246171" cy="351095"/>
            <a:chOff x="4882340" y="1509358"/>
            <a:chExt cx="246171" cy="351095"/>
          </a:xfrm>
        </p:grpSpPr>
        <p:sp>
          <p:nvSpPr>
            <p:cNvPr id="11068" name="Google Shape;11068;p6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5"/>
          <p:cNvGrpSpPr/>
          <p:nvPr/>
        </p:nvGrpSpPr>
        <p:grpSpPr>
          <a:xfrm>
            <a:off x="6273204" y="1333558"/>
            <a:ext cx="236343" cy="351445"/>
            <a:chOff x="6273204" y="1509008"/>
            <a:chExt cx="236343" cy="351445"/>
          </a:xfrm>
        </p:grpSpPr>
        <p:sp>
          <p:nvSpPr>
            <p:cNvPr id="11074" name="Google Shape;11074;p6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6" name="Google Shape;11076;p6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7" name="Google Shape;11077;p65"/>
          <p:cNvGrpSpPr/>
          <p:nvPr/>
        </p:nvGrpSpPr>
        <p:grpSpPr>
          <a:xfrm>
            <a:off x="7219530" y="1332794"/>
            <a:ext cx="191625" cy="352209"/>
            <a:chOff x="7219530" y="1508244"/>
            <a:chExt cx="191625" cy="352209"/>
          </a:xfrm>
        </p:grpSpPr>
        <p:sp>
          <p:nvSpPr>
            <p:cNvPr id="11078" name="Google Shape;11078;p6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65"/>
          <p:cNvGrpSpPr/>
          <p:nvPr/>
        </p:nvGrpSpPr>
        <p:grpSpPr>
          <a:xfrm>
            <a:off x="7699309" y="1333176"/>
            <a:ext cx="154922" cy="351827"/>
            <a:chOff x="7699309" y="1508626"/>
            <a:chExt cx="154922" cy="351827"/>
          </a:xfrm>
        </p:grpSpPr>
        <p:sp>
          <p:nvSpPr>
            <p:cNvPr id="11081" name="Google Shape;11081;p6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65"/>
          <p:cNvGrpSpPr/>
          <p:nvPr/>
        </p:nvGrpSpPr>
        <p:grpSpPr>
          <a:xfrm>
            <a:off x="8161690" y="1333558"/>
            <a:ext cx="153396" cy="351064"/>
            <a:chOff x="8161690" y="1509008"/>
            <a:chExt cx="153396" cy="351064"/>
          </a:xfrm>
        </p:grpSpPr>
        <p:sp>
          <p:nvSpPr>
            <p:cNvPr id="11089" name="Google Shape;11089;p6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3" name="Google Shape;11093;p65"/>
          <p:cNvGrpSpPr/>
          <p:nvPr/>
        </p:nvGrpSpPr>
        <p:grpSpPr>
          <a:xfrm>
            <a:off x="6746940" y="1333431"/>
            <a:ext cx="213221" cy="352304"/>
            <a:chOff x="6746940" y="1508881"/>
            <a:chExt cx="213221" cy="352304"/>
          </a:xfrm>
        </p:grpSpPr>
        <p:sp>
          <p:nvSpPr>
            <p:cNvPr id="11094" name="Google Shape;11094;p6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65"/>
          <p:cNvGrpSpPr/>
          <p:nvPr/>
        </p:nvGrpSpPr>
        <p:grpSpPr>
          <a:xfrm>
            <a:off x="5770336" y="1832165"/>
            <a:ext cx="350682" cy="292097"/>
            <a:chOff x="5770336" y="2007615"/>
            <a:chExt cx="350682" cy="292097"/>
          </a:xfrm>
        </p:grpSpPr>
        <p:sp>
          <p:nvSpPr>
            <p:cNvPr id="11099" name="Google Shape;11099;p6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65"/>
          <p:cNvGrpSpPr/>
          <p:nvPr/>
        </p:nvGrpSpPr>
        <p:grpSpPr>
          <a:xfrm>
            <a:off x="5326878" y="1804908"/>
            <a:ext cx="350332" cy="346229"/>
            <a:chOff x="5326878" y="1980358"/>
            <a:chExt cx="350332" cy="346229"/>
          </a:xfrm>
        </p:grpSpPr>
        <p:sp>
          <p:nvSpPr>
            <p:cNvPr id="11104" name="Google Shape;11104;p6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8" name="Google Shape;11108;p6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9" name="Google Shape;11109;p65"/>
          <p:cNvGrpSpPr/>
          <p:nvPr/>
        </p:nvGrpSpPr>
        <p:grpSpPr>
          <a:xfrm>
            <a:off x="4883835" y="1817121"/>
            <a:ext cx="350300" cy="323043"/>
            <a:chOff x="4883835" y="1992571"/>
            <a:chExt cx="350300" cy="323043"/>
          </a:xfrm>
        </p:grpSpPr>
        <p:sp>
          <p:nvSpPr>
            <p:cNvPr id="11110" name="Google Shape;11110;p6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65"/>
          <p:cNvGrpSpPr/>
          <p:nvPr/>
        </p:nvGrpSpPr>
        <p:grpSpPr>
          <a:xfrm>
            <a:off x="7548967" y="1803477"/>
            <a:ext cx="333285" cy="349950"/>
            <a:chOff x="7548967" y="1978927"/>
            <a:chExt cx="333285" cy="349950"/>
          </a:xfrm>
        </p:grpSpPr>
        <p:sp>
          <p:nvSpPr>
            <p:cNvPr id="11117" name="Google Shape;11117;p6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65"/>
          <p:cNvGrpSpPr/>
          <p:nvPr/>
        </p:nvGrpSpPr>
        <p:grpSpPr>
          <a:xfrm>
            <a:off x="6214142" y="1803477"/>
            <a:ext cx="346515" cy="350300"/>
            <a:chOff x="6214142" y="1978927"/>
            <a:chExt cx="346515" cy="350300"/>
          </a:xfrm>
        </p:grpSpPr>
        <p:sp>
          <p:nvSpPr>
            <p:cNvPr id="11125" name="Google Shape;11125;p6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65"/>
          <p:cNvGrpSpPr/>
          <p:nvPr/>
        </p:nvGrpSpPr>
        <p:grpSpPr>
          <a:xfrm>
            <a:off x="7105923" y="1803095"/>
            <a:ext cx="333285" cy="350682"/>
            <a:chOff x="7105923" y="1978545"/>
            <a:chExt cx="333285" cy="350682"/>
          </a:xfrm>
        </p:grpSpPr>
        <p:sp>
          <p:nvSpPr>
            <p:cNvPr id="11128" name="Google Shape;11128;p6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5" name="Google Shape;11135;p6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7" name="Google Shape;11137;p65"/>
          <p:cNvGrpSpPr/>
          <p:nvPr/>
        </p:nvGrpSpPr>
        <p:grpSpPr>
          <a:xfrm>
            <a:off x="3616406" y="2246902"/>
            <a:ext cx="203393" cy="351827"/>
            <a:chOff x="3616406" y="2422352"/>
            <a:chExt cx="203393" cy="351827"/>
          </a:xfrm>
        </p:grpSpPr>
        <p:sp>
          <p:nvSpPr>
            <p:cNvPr id="11138" name="Google Shape;11138;p6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65"/>
          <p:cNvGrpSpPr/>
          <p:nvPr/>
        </p:nvGrpSpPr>
        <p:grpSpPr>
          <a:xfrm>
            <a:off x="878187" y="2246520"/>
            <a:ext cx="272696" cy="351827"/>
            <a:chOff x="913012" y="2421970"/>
            <a:chExt cx="272696" cy="351827"/>
          </a:xfrm>
        </p:grpSpPr>
        <p:sp>
          <p:nvSpPr>
            <p:cNvPr id="11141" name="Google Shape;11141;p6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65"/>
          <p:cNvGrpSpPr/>
          <p:nvPr/>
        </p:nvGrpSpPr>
        <p:grpSpPr>
          <a:xfrm>
            <a:off x="2274743" y="2246902"/>
            <a:ext cx="255649" cy="351445"/>
            <a:chOff x="2274743" y="2422352"/>
            <a:chExt cx="255649" cy="351445"/>
          </a:xfrm>
        </p:grpSpPr>
        <p:sp>
          <p:nvSpPr>
            <p:cNvPr id="11146" name="Google Shape;11146;p6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65"/>
          <p:cNvGrpSpPr/>
          <p:nvPr/>
        </p:nvGrpSpPr>
        <p:grpSpPr>
          <a:xfrm>
            <a:off x="2708723" y="2245789"/>
            <a:ext cx="246552" cy="352558"/>
            <a:chOff x="2708723" y="2421239"/>
            <a:chExt cx="246552" cy="352558"/>
          </a:xfrm>
        </p:grpSpPr>
        <p:sp>
          <p:nvSpPr>
            <p:cNvPr id="11150" name="Google Shape;11150;p6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65"/>
          <p:cNvGrpSpPr/>
          <p:nvPr/>
        </p:nvGrpSpPr>
        <p:grpSpPr>
          <a:xfrm>
            <a:off x="1835485" y="2246902"/>
            <a:ext cx="259433" cy="350714"/>
            <a:chOff x="1835485" y="2422352"/>
            <a:chExt cx="259433" cy="350714"/>
          </a:xfrm>
        </p:grpSpPr>
        <p:sp>
          <p:nvSpPr>
            <p:cNvPr id="11153" name="Google Shape;11153;p6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65"/>
          <p:cNvGrpSpPr/>
          <p:nvPr/>
        </p:nvGrpSpPr>
        <p:grpSpPr>
          <a:xfrm>
            <a:off x="3150240" y="2246902"/>
            <a:ext cx="212489" cy="351445"/>
            <a:chOff x="3150240" y="2422352"/>
            <a:chExt cx="212489" cy="351445"/>
          </a:xfrm>
        </p:grpSpPr>
        <p:sp>
          <p:nvSpPr>
            <p:cNvPr id="11161" name="Google Shape;11161;p6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65"/>
          <p:cNvGrpSpPr/>
          <p:nvPr/>
        </p:nvGrpSpPr>
        <p:grpSpPr>
          <a:xfrm>
            <a:off x="1367060" y="2246679"/>
            <a:ext cx="269261" cy="352050"/>
            <a:chOff x="1367060" y="2422129"/>
            <a:chExt cx="269261" cy="352050"/>
          </a:xfrm>
        </p:grpSpPr>
        <p:sp>
          <p:nvSpPr>
            <p:cNvPr id="11164" name="Google Shape;11164;p6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8" name="Google Shape;11178;p6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9" name="Google Shape;11179;p65"/>
          <p:cNvGrpSpPr/>
          <p:nvPr/>
        </p:nvGrpSpPr>
        <p:grpSpPr>
          <a:xfrm>
            <a:off x="4882690" y="2249955"/>
            <a:ext cx="274573" cy="350682"/>
            <a:chOff x="4882690" y="2425405"/>
            <a:chExt cx="274573" cy="350682"/>
          </a:xfrm>
        </p:grpSpPr>
        <p:sp>
          <p:nvSpPr>
            <p:cNvPr id="11180" name="Google Shape;11180;p6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65"/>
          <p:cNvGrpSpPr/>
          <p:nvPr/>
        </p:nvGrpSpPr>
        <p:grpSpPr>
          <a:xfrm>
            <a:off x="6627639" y="2268434"/>
            <a:ext cx="355993" cy="313247"/>
            <a:chOff x="6627639" y="2443884"/>
            <a:chExt cx="355993" cy="313247"/>
          </a:xfrm>
        </p:grpSpPr>
        <p:sp>
          <p:nvSpPr>
            <p:cNvPr id="11183" name="Google Shape;11183;p6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65"/>
          <p:cNvGrpSpPr/>
          <p:nvPr/>
        </p:nvGrpSpPr>
        <p:grpSpPr>
          <a:xfrm>
            <a:off x="6183451" y="2286690"/>
            <a:ext cx="351445" cy="277976"/>
            <a:chOff x="6183451" y="2462140"/>
            <a:chExt cx="351445" cy="277976"/>
          </a:xfrm>
        </p:grpSpPr>
        <p:sp>
          <p:nvSpPr>
            <p:cNvPr id="11187" name="Google Shape;11187;p6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65"/>
          <p:cNvGrpSpPr/>
          <p:nvPr/>
        </p:nvGrpSpPr>
        <p:grpSpPr>
          <a:xfrm>
            <a:off x="5735477" y="2254408"/>
            <a:ext cx="353354" cy="341299"/>
            <a:chOff x="5735477" y="2429858"/>
            <a:chExt cx="353354" cy="341299"/>
          </a:xfrm>
        </p:grpSpPr>
        <p:sp>
          <p:nvSpPr>
            <p:cNvPr id="11195" name="Google Shape;11195;p6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65"/>
          <p:cNvGrpSpPr/>
          <p:nvPr/>
        </p:nvGrpSpPr>
        <p:grpSpPr>
          <a:xfrm>
            <a:off x="5243735" y="2271523"/>
            <a:ext cx="405255" cy="275499"/>
            <a:chOff x="5283337" y="2478774"/>
            <a:chExt cx="358633" cy="243913"/>
          </a:xfrm>
        </p:grpSpPr>
        <p:sp>
          <p:nvSpPr>
            <p:cNvPr id="11202" name="Google Shape;11202;p6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65"/>
          <p:cNvGrpSpPr/>
          <p:nvPr/>
        </p:nvGrpSpPr>
        <p:grpSpPr>
          <a:xfrm>
            <a:off x="7964753" y="2295373"/>
            <a:ext cx="362068" cy="258670"/>
            <a:chOff x="7964753" y="2470823"/>
            <a:chExt cx="362068" cy="258670"/>
          </a:xfrm>
        </p:grpSpPr>
        <p:sp>
          <p:nvSpPr>
            <p:cNvPr id="11220" name="Google Shape;11220;p6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9" name="Google Shape;11229;p65"/>
          <p:cNvGrpSpPr/>
          <p:nvPr/>
        </p:nvGrpSpPr>
        <p:grpSpPr>
          <a:xfrm>
            <a:off x="7524349" y="2280997"/>
            <a:ext cx="350332" cy="288948"/>
            <a:chOff x="7524349" y="2456447"/>
            <a:chExt cx="350332" cy="288948"/>
          </a:xfrm>
        </p:grpSpPr>
        <p:sp>
          <p:nvSpPr>
            <p:cNvPr id="11230" name="Google Shape;11230;p6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65"/>
          <p:cNvGrpSpPr/>
          <p:nvPr/>
        </p:nvGrpSpPr>
        <p:grpSpPr>
          <a:xfrm>
            <a:off x="3972749" y="2719143"/>
            <a:ext cx="355230" cy="356725"/>
            <a:chOff x="3972749" y="2894211"/>
            <a:chExt cx="355230" cy="356725"/>
          </a:xfrm>
        </p:grpSpPr>
        <p:sp>
          <p:nvSpPr>
            <p:cNvPr id="11236" name="Google Shape;11236;p6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65"/>
          <p:cNvGrpSpPr/>
          <p:nvPr/>
        </p:nvGrpSpPr>
        <p:grpSpPr>
          <a:xfrm>
            <a:off x="3527797" y="2743553"/>
            <a:ext cx="355993" cy="307904"/>
            <a:chOff x="3527797" y="2918796"/>
            <a:chExt cx="355993" cy="307904"/>
          </a:xfrm>
        </p:grpSpPr>
        <p:sp>
          <p:nvSpPr>
            <p:cNvPr id="11242" name="Google Shape;11242;p6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2" name="Google Shape;11252;p65"/>
          <p:cNvGrpSpPr/>
          <p:nvPr/>
        </p:nvGrpSpPr>
        <p:grpSpPr>
          <a:xfrm>
            <a:off x="3082845" y="2746336"/>
            <a:ext cx="356375" cy="302338"/>
            <a:chOff x="3082845" y="2920959"/>
            <a:chExt cx="356375" cy="302338"/>
          </a:xfrm>
        </p:grpSpPr>
        <p:sp>
          <p:nvSpPr>
            <p:cNvPr id="11253" name="Google Shape;11253;p6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5" name="Google Shape;11255;p65"/>
          <p:cNvGrpSpPr/>
          <p:nvPr/>
        </p:nvGrpSpPr>
        <p:grpSpPr>
          <a:xfrm>
            <a:off x="2639038" y="2719699"/>
            <a:ext cx="355612" cy="355612"/>
            <a:chOff x="2639038" y="2894942"/>
            <a:chExt cx="355612" cy="355612"/>
          </a:xfrm>
        </p:grpSpPr>
        <p:sp>
          <p:nvSpPr>
            <p:cNvPr id="11256" name="Google Shape;11256;p6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65"/>
          <p:cNvGrpSpPr/>
          <p:nvPr/>
        </p:nvGrpSpPr>
        <p:grpSpPr>
          <a:xfrm>
            <a:off x="2194468" y="2763622"/>
            <a:ext cx="355993" cy="267766"/>
            <a:chOff x="2194468" y="2938865"/>
            <a:chExt cx="355993" cy="267766"/>
          </a:xfrm>
        </p:grpSpPr>
        <p:sp>
          <p:nvSpPr>
            <p:cNvPr id="11259" name="Google Shape;11259;p6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65"/>
          <p:cNvGrpSpPr/>
          <p:nvPr/>
        </p:nvGrpSpPr>
        <p:grpSpPr>
          <a:xfrm>
            <a:off x="1749897" y="2719699"/>
            <a:ext cx="355993" cy="355612"/>
            <a:chOff x="1749897" y="2894561"/>
            <a:chExt cx="355993" cy="355612"/>
          </a:xfrm>
        </p:grpSpPr>
        <p:sp>
          <p:nvSpPr>
            <p:cNvPr id="11280" name="Google Shape;11280;p6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1" name="Google Shape;11291;p65"/>
          <p:cNvGrpSpPr/>
          <p:nvPr/>
        </p:nvGrpSpPr>
        <p:grpSpPr>
          <a:xfrm>
            <a:off x="1305327" y="2718761"/>
            <a:ext cx="357520" cy="357488"/>
            <a:chOff x="1305327" y="2894211"/>
            <a:chExt cx="357520" cy="357488"/>
          </a:xfrm>
        </p:grpSpPr>
        <p:sp>
          <p:nvSpPr>
            <p:cNvPr id="11292" name="Google Shape;11292;p6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65"/>
          <p:cNvGrpSpPr/>
          <p:nvPr/>
        </p:nvGrpSpPr>
        <p:grpSpPr>
          <a:xfrm>
            <a:off x="853950" y="2720860"/>
            <a:ext cx="364104" cy="353290"/>
            <a:chOff x="853950" y="2894720"/>
            <a:chExt cx="364104" cy="353290"/>
          </a:xfrm>
        </p:grpSpPr>
        <p:sp>
          <p:nvSpPr>
            <p:cNvPr id="11298" name="Google Shape;11298;p6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65"/>
          <p:cNvGrpSpPr/>
          <p:nvPr/>
        </p:nvGrpSpPr>
        <p:grpSpPr>
          <a:xfrm>
            <a:off x="7066548" y="2737144"/>
            <a:ext cx="352209" cy="334938"/>
            <a:chOff x="7066548" y="2912594"/>
            <a:chExt cx="352209" cy="334938"/>
          </a:xfrm>
        </p:grpSpPr>
        <p:sp>
          <p:nvSpPr>
            <p:cNvPr id="11306" name="Google Shape;11306;p6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2" name="Google Shape;11312;p6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4" name="Google Shape;11314;p65"/>
          <p:cNvGrpSpPr/>
          <p:nvPr/>
        </p:nvGrpSpPr>
        <p:grpSpPr>
          <a:xfrm>
            <a:off x="7541397" y="2729352"/>
            <a:ext cx="318495" cy="352209"/>
            <a:chOff x="7541397" y="2904802"/>
            <a:chExt cx="318495" cy="352209"/>
          </a:xfrm>
        </p:grpSpPr>
        <p:sp>
          <p:nvSpPr>
            <p:cNvPr id="11315" name="Google Shape;11315;p6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65"/>
          <p:cNvGrpSpPr/>
          <p:nvPr/>
        </p:nvGrpSpPr>
        <p:grpSpPr>
          <a:xfrm>
            <a:off x="8003015" y="2728589"/>
            <a:ext cx="306759" cy="351445"/>
            <a:chOff x="8003015" y="2904039"/>
            <a:chExt cx="306759" cy="351445"/>
          </a:xfrm>
        </p:grpSpPr>
        <p:sp>
          <p:nvSpPr>
            <p:cNvPr id="11318" name="Google Shape;11318;p6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65"/>
          <p:cNvGrpSpPr/>
          <p:nvPr/>
        </p:nvGrpSpPr>
        <p:grpSpPr>
          <a:xfrm>
            <a:off x="5687770" y="2710046"/>
            <a:ext cx="369638" cy="369606"/>
            <a:chOff x="5687770" y="2885496"/>
            <a:chExt cx="369638" cy="369606"/>
          </a:xfrm>
        </p:grpSpPr>
        <p:sp>
          <p:nvSpPr>
            <p:cNvPr id="11325" name="Google Shape;11325;p6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65"/>
          <p:cNvGrpSpPr/>
          <p:nvPr/>
        </p:nvGrpSpPr>
        <p:grpSpPr>
          <a:xfrm>
            <a:off x="4881958" y="2729352"/>
            <a:ext cx="156417" cy="349537"/>
            <a:chOff x="4881958" y="2904802"/>
            <a:chExt cx="156417" cy="349537"/>
          </a:xfrm>
        </p:grpSpPr>
        <p:sp>
          <p:nvSpPr>
            <p:cNvPr id="11336" name="Google Shape;11336;p6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65"/>
          <p:cNvGrpSpPr/>
          <p:nvPr/>
        </p:nvGrpSpPr>
        <p:grpSpPr>
          <a:xfrm>
            <a:off x="5230318" y="2711064"/>
            <a:ext cx="371133" cy="367443"/>
            <a:chOff x="5230318" y="2886514"/>
            <a:chExt cx="371133" cy="367443"/>
          </a:xfrm>
        </p:grpSpPr>
        <p:sp>
          <p:nvSpPr>
            <p:cNvPr id="11344" name="Google Shape;11344;p6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65"/>
          <p:cNvGrpSpPr/>
          <p:nvPr/>
        </p:nvGrpSpPr>
        <p:grpSpPr>
          <a:xfrm>
            <a:off x="5748358" y="3259128"/>
            <a:ext cx="352590" cy="182561"/>
            <a:chOff x="5748358" y="3434578"/>
            <a:chExt cx="352590" cy="182561"/>
          </a:xfrm>
        </p:grpSpPr>
        <p:sp>
          <p:nvSpPr>
            <p:cNvPr id="11354" name="Google Shape;11354;p6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0" name="Google Shape;11360;p65"/>
          <p:cNvGrpSpPr/>
          <p:nvPr/>
        </p:nvGrpSpPr>
        <p:grpSpPr>
          <a:xfrm>
            <a:off x="862283" y="4099321"/>
            <a:ext cx="341204" cy="359301"/>
            <a:chOff x="862283" y="4274771"/>
            <a:chExt cx="341204" cy="359301"/>
          </a:xfrm>
        </p:grpSpPr>
        <p:sp>
          <p:nvSpPr>
            <p:cNvPr id="11361" name="Google Shape;11361;p6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65"/>
          <p:cNvGrpSpPr/>
          <p:nvPr/>
        </p:nvGrpSpPr>
        <p:grpSpPr>
          <a:xfrm>
            <a:off x="1396957" y="4111915"/>
            <a:ext cx="301861" cy="332871"/>
            <a:chOff x="1396957" y="4287365"/>
            <a:chExt cx="301861" cy="332871"/>
          </a:xfrm>
        </p:grpSpPr>
        <p:sp>
          <p:nvSpPr>
            <p:cNvPr id="11365" name="Google Shape;11365;p6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65"/>
          <p:cNvGrpSpPr/>
          <p:nvPr/>
        </p:nvGrpSpPr>
        <p:grpSpPr>
          <a:xfrm>
            <a:off x="1865381" y="4102056"/>
            <a:ext cx="396131" cy="355612"/>
            <a:chOff x="1865381" y="4277506"/>
            <a:chExt cx="396131" cy="355612"/>
          </a:xfrm>
        </p:grpSpPr>
        <p:sp>
          <p:nvSpPr>
            <p:cNvPr id="11381" name="Google Shape;11381;p6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65"/>
          <p:cNvGrpSpPr/>
          <p:nvPr/>
        </p:nvGrpSpPr>
        <p:grpSpPr>
          <a:xfrm>
            <a:off x="2411823" y="4128549"/>
            <a:ext cx="334398" cy="299953"/>
            <a:chOff x="2411823" y="4303999"/>
            <a:chExt cx="334398" cy="299953"/>
          </a:xfrm>
        </p:grpSpPr>
        <p:sp>
          <p:nvSpPr>
            <p:cNvPr id="11388" name="Google Shape;11388;p6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65"/>
          <p:cNvGrpSpPr/>
          <p:nvPr/>
        </p:nvGrpSpPr>
        <p:grpSpPr>
          <a:xfrm>
            <a:off x="2903337" y="4103582"/>
            <a:ext cx="382519" cy="350682"/>
            <a:chOff x="2903337" y="4279032"/>
            <a:chExt cx="382519" cy="350682"/>
          </a:xfrm>
        </p:grpSpPr>
        <p:sp>
          <p:nvSpPr>
            <p:cNvPr id="11396" name="Google Shape;11396;p6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65"/>
          <p:cNvGrpSpPr/>
          <p:nvPr/>
        </p:nvGrpSpPr>
        <p:grpSpPr>
          <a:xfrm>
            <a:off x="3933342" y="4140317"/>
            <a:ext cx="383632" cy="276449"/>
            <a:chOff x="3933342" y="4315767"/>
            <a:chExt cx="383632" cy="276449"/>
          </a:xfrm>
        </p:grpSpPr>
        <p:sp>
          <p:nvSpPr>
            <p:cNvPr id="11412" name="Google Shape;11412;p6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8" name="Google Shape;11418;p65"/>
          <p:cNvGrpSpPr/>
          <p:nvPr/>
        </p:nvGrpSpPr>
        <p:grpSpPr>
          <a:xfrm>
            <a:off x="3441065" y="4127055"/>
            <a:ext cx="337069" cy="302593"/>
            <a:chOff x="3441065" y="4302505"/>
            <a:chExt cx="337069" cy="302593"/>
          </a:xfrm>
        </p:grpSpPr>
        <p:sp>
          <p:nvSpPr>
            <p:cNvPr id="11419" name="Google Shape;11419;p6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65"/>
          <p:cNvGrpSpPr/>
          <p:nvPr/>
        </p:nvGrpSpPr>
        <p:grpSpPr>
          <a:xfrm>
            <a:off x="3532345" y="3187185"/>
            <a:ext cx="339328" cy="336274"/>
            <a:chOff x="3532345" y="3362635"/>
            <a:chExt cx="339328" cy="336274"/>
          </a:xfrm>
        </p:grpSpPr>
        <p:sp>
          <p:nvSpPr>
            <p:cNvPr id="11433" name="Google Shape;11433;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8" name="Google Shape;11438;p6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9" name="Google Shape;11439;p65"/>
          <p:cNvGrpSpPr/>
          <p:nvPr/>
        </p:nvGrpSpPr>
        <p:grpSpPr>
          <a:xfrm>
            <a:off x="1883955" y="3633250"/>
            <a:ext cx="162873" cy="351445"/>
            <a:chOff x="1883955" y="3808700"/>
            <a:chExt cx="162873" cy="351445"/>
          </a:xfrm>
        </p:grpSpPr>
        <p:sp>
          <p:nvSpPr>
            <p:cNvPr id="11440" name="Google Shape;11440;p6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65"/>
          <p:cNvGrpSpPr/>
          <p:nvPr/>
        </p:nvGrpSpPr>
        <p:grpSpPr>
          <a:xfrm>
            <a:off x="939156" y="3633759"/>
            <a:ext cx="192007" cy="351318"/>
            <a:chOff x="939156" y="3809209"/>
            <a:chExt cx="192007" cy="351318"/>
          </a:xfrm>
        </p:grpSpPr>
        <p:sp>
          <p:nvSpPr>
            <p:cNvPr id="11443" name="Google Shape;11443;p6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65"/>
          <p:cNvGrpSpPr/>
          <p:nvPr/>
        </p:nvGrpSpPr>
        <p:grpSpPr>
          <a:xfrm>
            <a:off x="2306167" y="3634395"/>
            <a:ext cx="193915" cy="349155"/>
            <a:chOff x="2306167" y="3809845"/>
            <a:chExt cx="193915" cy="349155"/>
          </a:xfrm>
        </p:grpSpPr>
        <p:sp>
          <p:nvSpPr>
            <p:cNvPr id="11446" name="Google Shape;11446;p6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65"/>
          <p:cNvGrpSpPr/>
          <p:nvPr/>
        </p:nvGrpSpPr>
        <p:grpSpPr>
          <a:xfrm>
            <a:off x="1323901" y="3631723"/>
            <a:ext cx="356343" cy="356757"/>
            <a:chOff x="1323901" y="3807173"/>
            <a:chExt cx="356343" cy="356757"/>
          </a:xfrm>
        </p:grpSpPr>
        <p:sp>
          <p:nvSpPr>
            <p:cNvPr id="11454" name="Google Shape;11454;p6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8" name="Google Shape;11478;p6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9" name="Google Shape;11479;p65"/>
          <p:cNvGrpSpPr/>
          <p:nvPr/>
        </p:nvGrpSpPr>
        <p:grpSpPr>
          <a:xfrm>
            <a:off x="859262" y="3178470"/>
            <a:ext cx="306759" cy="351445"/>
            <a:chOff x="859262" y="3353920"/>
            <a:chExt cx="306759" cy="351445"/>
          </a:xfrm>
        </p:grpSpPr>
        <p:sp>
          <p:nvSpPr>
            <p:cNvPr id="11480" name="Google Shape;11480;p6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5" name="Google Shape;11485;p6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6" name="Google Shape;11486;p65"/>
          <p:cNvGrpSpPr/>
          <p:nvPr/>
        </p:nvGrpSpPr>
        <p:grpSpPr>
          <a:xfrm>
            <a:off x="3967437" y="3661652"/>
            <a:ext cx="364708" cy="295405"/>
            <a:chOff x="3967437" y="3837102"/>
            <a:chExt cx="364708" cy="295405"/>
          </a:xfrm>
        </p:grpSpPr>
        <p:sp>
          <p:nvSpPr>
            <p:cNvPr id="11487" name="Google Shape;11487;p6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2" name="Google Shape;11492;p6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5" name="Google Shape;11495;p65"/>
          <p:cNvGrpSpPr/>
          <p:nvPr/>
        </p:nvGrpSpPr>
        <p:grpSpPr>
          <a:xfrm>
            <a:off x="5811827" y="3631001"/>
            <a:ext cx="283743" cy="308444"/>
            <a:chOff x="5964227" y="3858701"/>
            <a:chExt cx="283743" cy="308444"/>
          </a:xfrm>
        </p:grpSpPr>
        <p:sp>
          <p:nvSpPr>
            <p:cNvPr id="11496" name="Google Shape;11496;p6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65"/>
          <p:cNvGrpSpPr/>
          <p:nvPr/>
        </p:nvGrpSpPr>
        <p:grpSpPr>
          <a:xfrm>
            <a:off x="6243508" y="3697623"/>
            <a:ext cx="320372" cy="213602"/>
            <a:chOff x="6395908" y="3873073"/>
            <a:chExt cx="320372" cy="213602"/>
          </a:xfrm>
        </p:grpSpPr>
        <p:sp>
          <p:nvSpPr>
            <p:cNvPr id="11501" name="Google Shape;11501;p6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65"/>
          <p:cNvGrpSpPr/>
          <p:nvPr/>
        </p:nvGrpSpPr>
        <p:grpSpPr>
          <a:xfrm>
            <a:off x="7262890" y="3627366"/>
            <a:ext cx="357138" cy="352018"/>
            <a:chOff x="7415290" y="3802816"/>
            <a:chExt cx="357138" cy="352018"/>
          </a:xfrm>
        </p:grpSpPr>
        <p:sp>
          <p:nvSpPr>
            <p:cNvPr id="11512" name="Google Shape;11512;p6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0" name="Google Shape;11520;p65"/>
          <p:cNvGrpSpPr/>
          <p:nvPr/>
        </p:nvGrpSpPr>
        <p:grpSpPr>
          <a:xfrm>
            <a:off x="6737312" y="3657963"/>
            <a:ext cx="355230" cy="293401"/>
            <a:chOff x="6889712" y="3833413"/>
            <a:chExt cx="355230" cy="293401"/>
          </a:xfrm>
        </p:grpSpPr>
        <p:sp>
          <p:nvSpPr>
            <p:cNvPr id="11521" name="Google Shape;11521;p6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65"/>
          <p:cNvGrpSpPr/>
          <p:nvPr/>
        </p:nvGrpSpPr>
        <p:grpSpPr>
          <a:xfrm>
            <a:off x="7707152" y="3660420"/>
            <a:ext cx="282318" cy="337168"/>
            <a:chOff x="1635875" y="237775"/>
            <a:chExt cx="4370250" cy="5219325"/>
          </a:xfrm>
        </p:grpSpPr>
        <p:sp>
          <p:nvSpPr>
            <p:cNvPr id="11527" name="Google Shape;11527;p6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9" name="Google Shape;11529;p65"/>
          <p:cNvGrpSpPr/>
          <p:nvPr/>
        </p:nvGrpSpPr>
        <p:grpSpPr>
          <a:xfrm>
            <a:off x="3103963" y="3185690"/>
            <a:ext cx="297886" cy="337578"/>
            <a:chOff x="3103963" y="3361140"/>
            <a:chExt cx="297886" cy="337578"/>
          </a:xfrm>
        </p:grpSpPr>
        <p:sp>
          <p:nvSpPr>
            <p:cNvPr id="11530" name="Google Shape;11530;p6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65"/>
          <p:cNvGrpSpPr/>
          <p:nvPr/>
        </p:nvGrpSpPr>
        <p:grpSpPr>
          <a:xfrm>
            <a:off x="2667821" y="3185658"/>
            <a:ext cx="273046" cy="337801"/>
            <a:chOff x="2667821" y="3361108"/>
            <a:chExt cx="273046" cy="337801"/>
          </a:xfrm>
        </p:grpSpPr>
        <p:sp>
          <p:nvSpPr>
            <p:cNvPr id="11555" name="Google Shape;11555;p6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65"/>
          <p:cNvGrpSpPr/>
          <p:nvPr/>
        </p:nvGrpSpPr>
        <p:grpSpPr>
          <a:xfrm>
            <a:off x="2212469" y="3184863"/>
            <a:ext cx="282715" cy="338660"/>
            <a:chOff x="2212469" y="3360313"/>
            <a:chExt cx="282715" cy="338660"/>
          </a:xfrm>
        </p:grpSpPr>
        <p:sp>
          <p:nvSpPr>
            <p:cNvPr id="11575" name="Google Shape;11575;p6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65"/>
          <p:cNvGrpSpPr/>
          <p:nvPr/>
        </p:nvGrpSpPr>
        <p:grpSpPr>
          <a:xfrm>
            <a:off x="1768821" y="3185658"/>
            <a:ext cx="278739" cy="339073"/>
            <a:chOff x="1768821" y="3361108"/>
            <a:chExt cx="278739" cy="339073"/>
          </a:xfrm>
        </p:grpSpPr>
        <p:sp>
          <p:nvSpPr>
            <p:cNvPr id="11579" name="Google Shape;11579;p6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65"/>
          <p:cNvGrpSpPr/>
          <p:nvPr/>
        </p:nvGrpSpPr>
        <p:grpSpPr>
          <a:xfrm>
            <a:off x="5337883" y="3161423"/>
            <a:ext cx="307141" cy="376826"/>
            <a:chOff x="5337883" y="3336873"/>
            <a:chExt cx="307141" cy="376826"/>
          </a:xfrm>
        </p:grpSpPr>
        <p:sp>
          <p:nvSpPr>
            <p:cNvPr id="11591" name="Google Shape;11591;p6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65"/>
          <p:cNvGrpSpPr/>
          <p:nvPr/>
        </p:nvGrpSpPr>
        <p:grpSpPr>
          <a:xfrm>
            <a:off x="4883835" y="3161805"/>
            <a:ext cx="323425" cy="377557"/>
            <a:chOff x="4883835" y="3337255"/>
            <a:chExt cx="323425" cy="377557"/>
          </a:xfrm>
        </p:grpSpPr>
        <p:sp>
          <p:nvSpPr>
            <p:cNvPr id="11594" name="Google Shape;11594;p6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65"/>
          <p:cNvGrpSpPr/>
          <p:nvPr/>
        </p:nvGrpSpPr>
        <p:grpSpPr>
          <a:xfrm>
            <a:off x="6193310" y="3231839"/>
            <a:ext cx="352590" cy="237488"/>
            <a:chOff x="6193310" y="3407289"/>
            <a:chExt cx="352590" cy="237488"/>
          </a:xfrm>
        </p:grpSpPr>
        <p:sp>
          <p:nvSpPr>
            <p:cNvPr id="11598" name="Google Shape;11598;p6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5"/>
          <p:cNvGrpSpPr/>
          <p:nvPr/>
        </p:nvGrpSpPr>
        <p:grpSpPr>
          <a:xfrm>
            <a:off x="6637117" y="3222393"/>
            <a:ext cx="353735" cy="254504"/>
            <a:chOff x="6637117" y="3397843"/>
            <a:chExt cx="353735" cy="254504"/>
          </a:xfrm>
        </p:grpSpPr>
        <p:sp>
          <p:nvSpPr>
            <p:cNvPr id="11604" name="Google Shape;11604;p6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65"/>
          <p:cNvGrpSpPr/>
          <p:nvPr/>
        </p:nvGrpSpPr>
        <p:grpSpPr>
          <a:xfrm>
            <a:off x="7075994" y="3174081"/>
            <a:ext cx="360637" cy="352336"/>
            <a:chOff x="7075994" y="3349531"/>
            <a:chExt cx="360637" cy="352336"/>
          </a:xfrm>
        </p:grpSpPr>
        <p:sp>
          <p:nvSpPr>
            <p:cNvPr id="11611" name="Google Shape;11611;p6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65"/>
          <p:cNvGrpSpPr/>
          <p:nvPr/>
        </p:nvGrpSpPr>
        <p:grpSpPr>
          <a:xfrm>
            <a:off x="7651983" y="3173731"/>
            <a:ext cx="107183" cy="352399"/>
            <a:chOff x="7651983" y="3349181"/>
            <a:chExt cx="107183" cy="352399"/>
          </a:xfrm>
        </p:grpSpPr>
        <p:sp>
          <p:nvSpPr>
            <p:cNvPr id="11619" name="Google Shape;11619;p6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65"/>
          <p:cNvGrpSpPr/>
          <p:nvPr/>
        </p:nvGrpSpPr>
        <p:grpSpPr>
          <a:xfrm>
            <a:off x="7973468" y="3206872"/>
            <a:ext cx="352590" cy="287072"/>
            <a:chOff x="7973468" y="3382322"/>
            <a:chExt cx="352590" cy="287072"/>
          </a:xfrm>
        </p:grpSpPr>
        <p:sp>
          <p:nvSpPr>
            <p:cNvPr id="11622" name="Google Shape;11622;p6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4" name="Google Shape;11634;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635" name="Google Shape;11635;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39" name="Shape 11639"/>
        <p:cNvGrpSpPr/>
        <p:nvPr/>
      </p:nvGrpSpPr>
      <p:grpSpPr>
        <a:xfrm>
          <a:off x="0" y="0"/>
          <a:ext cx="0" cy="0"/>
          <a:chOff x="0" y="0"/>
          <a:chExt cx="0" cy="0"/>
        </a:xfrm>
      </p:grpSpPr>
      <p:grpSp>
        <p:nvGrpSpPr>
          <p:cNvPr id="11640" name="Google Shape;11640;p66"/>
          <p:cNvGrpSpPr/>
          <p:nvPr/>
        </p:nvGrpSpPr>
        <p:grpSpPr>
          <a:xfrm>
            <a:off x="821808" y="1576858"/>
            <a:ext cx="347872" cy="347488"/>
            <a:chOff x="849677" y="1500658"/>
            <a:chExt cx="347872" cy="347488"/>
          </a:xfrm>
        </p:grpSpPr>
        <p:sp>
          <p:nvSpPr>
            <p:cNvPr id="11641" name="Google Shape;11641;p6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66"/>
          <p:cNvGrpSpPr/>
          <p:nvPr/>
        </p:nvGrpSpPr>
        <p:grpSpPr>
          <a:xfrm>
            <a:off x="1387984" y="1576858"/>
            <a:ext cx="315872" cy="347488"/>
            <a:chOff x="1415853" y="1500658"/>
            <a:chExt cx="315872" cy="347488"/>
          </a:xfrm>
        </p:grpSpPr>
        <p:sp>
          <p:nvSpPr>
            <p:cNvPr id="11648" name="Google Shape;11648;p6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6"/>
          <p:cNvGrpSpPr/>
          <p:nvPr/>
        </p:nvGrpSpPr>
        <p:grpSpPr>
          <a:xfrm>
            <a:off x="4669520" y="1576858"/>
            <a:ext cx="347520" cy="347104"/>
            <a:chOff x="4697389" y="1500658"/>
            <a:chExt cx="347520" cy="347104"/>
          </a:xfrm>
        </p:grpSpPr>
        <p:sp>
          <p:nvSpPr>
            <p:cNvPr id="11653" name="Google Shape;11653;p6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66"/>
          <p:cNvGrpSpPr/>
          <p:nvPr/>
        </p:nvGrpSpPr>
        <p:grpSpPr>
          <a:xfrm>
            <a:off x="3575664" y="2041146"/>
            <a:ext cx="347520" cy="353760"/>
            <a:chOff x="3603533" y="1964946"/>
            <a:chExt cx="347520" cy="353760"/>
          </a:xfrm>
        </p:grpSpPr>
        <p:sp>
          <p:nvSpPr>
            <p:cNvPr id="11657" name="Google Shape;11657;p6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66"/>
          <p:cNvGrpSpPr/>
          <p:nvPr/>
        </p:nvGrpSpPr>
        <p:grpSpPr>
          <a:xfrm>
            <a:off x="1922896" y="2040538"/>
            <a:ext cx="357792" cy="352448"/>
            <a:chOff x="1950765" y="1964338"/>
            <a:chExt cx="357792" cy="352448"/>
          </a:xfrm>
        </p:grpSpPr>
        <p:sp>
          <p:nvSpPr>
            <p:cNvPr id="11661" name="Google Shape;11661;p6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66"/>
          <p:cNvGrpSpPr/>
          <p:nvPr/>
        </p:nvGrpSpPr>
        <p:grpSpPr>
          <a:xfrm>
            <a:off x="7407760" y="2040890"/>
            <a:ext cx="367712" cy="353248"/>
            <a:chOff x="7435629" y="1964690"/>
            <a:chExt cx="367712" cy="353248"/>
          </a:xfrm>
        </p:grpSpPr>
        <p:sp>
          <p:nvSpPr>
            <p:cNvPr id="11666" name="Google Shape;11666;p6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66"/>
          <p:cNvGrpSpPr/>
          <p:nvPr/>
        </p:nvGrpSpPr>
        <p:grpSpPr>
          <a:xfrm>
            <a:off x="2484880" y="2041242"/>
            <a:ext cx="333024" cy="352896"/>
            <a:chOff x="2512749" y="1965042"/>
            <a:chExt cx="333024" cy="352896"/>
          </a:xfrm>
        </p:grpSpPr>
        <p:sp>
          <p:nvSpPr>
            <p:cNvPr id="11671" name="Google Shape;11671;p6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66"/>
          <p:cNvGrpSpPr/>
          <p:nvPr/>
        </p:nvGrpSpPr>
        <p:grpSpPr>
          <a:xfrm>
            <a:off x="1370448" y="2057978"/>
            <a:ext cx="365792" cy="335392"/>
            <a:chOff x="1398317" y="1981778"/>
            <a:chExt cx="365792" cy="335392"/>
          </a:xfrm>
        </p:grpSpPr>
        <p:sp>
          <p:nvSpPr>
            <p:cNvPr id="11677" name="Google Shape;11677;p6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3" name="Google Shape;11683;p66"/>
          <p:cNvGrpSpPr/>
          <p:nvPr/>
        </p:nvGrpSpPr>
        <p:grpSpPr>
          <a:xfrm>
            <a:off x="3024368" y="2079770"/>
            <a:ext cx="353600" cy="314752"/>
            <a:chOff x="3052237" y="2003570"/>
            <a:chExt cx="353600" cy="314752"/>
          </a:xfrm>
        </p:grpSpPr>
        <p:sp>
          <p:nvSpPr>
            <p:cNvPr id="11684" name="Google Shape;11684;p6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66"/>
          <p:cNvGrpSpPr/>
          <p:nvPr/>
        </p:nvGrpSpPr>
        <p:grpSpPr>
          <a:xfrm>
            <a:off x="1376144" y="3034266"/>
            <a:ext cx="368096" cy="223968"/>
            <a:chOff x="1404013" y="2958066"/>
            <a:chExt cx="368096" cy="223968"/>
          </a:xfrm>
        </p:grpSpPr>
        <p:sp>
          <p:nvSpPr>
            <p:cNvPr id="11688" name="Google Shape;11688;p6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0" name="Google Shape;11690;p66"/>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6"/>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2" name="Google Shape;11692;p66"/>
          <p:cNvGrpSpPr/>
          <p:nvPr/>
        </p:nvGrpSpPr>
        <p:grpSpPr>
          <a:xfrm>
            <a:off x="1923280" y="2961402"/>
            <a:ext cx="370368" cy="367328"/>
            <a:chOff x="1951149" y="2885202"/>
            <a:chExt cx="370368" cy="367328"/>
          </a:xfrm>
        </p:grpSpPr>
        <p:sp>
          <p:nvSpPr>
            <p:cNvPr id="11693" name="Google Shape;11693;p6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6"/>
          <p:cNvGrpSpPr/>
          <p:nvPr/>
        </p:nvGrpSpPr>
        <p:grpSpPr>
          <a:xfrm>
            <a:off x="2473808" y="2982362"/>
            <a:ext cx="367328" cy="327296"/>
            <a:chOff x="2501677" y="2906162"/>
            <a:chExt cx="367328" cy="327296"/>
          </a:xfrm>
        </p:grpSpPr>
        <p:sp>
          <p:nvSpPr>
            <p:cNvPr id="11697" name="Google Shape;11697;p6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0" name="Google Shape;11700;p66"/>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1" name="Google Shape;11701;p66"/>
          <p:cNvGrpSpPr/>
          <p:nvPr/>
        </p:nvGrpSpPr>
        <p:grpSpPr>
          <a:xfrm>
            <a:off x="3022448" y="2969914"/>
            <a:ext cx="367712" cy="354240"/>
            <a:chOff x="3050317" y="2893714"/>
            <a:chExt cx="367712" cy="354240"/>
          </a:xfrm>
        </p:grpSpPr>
        <p:sp>
          <p:nvSpPr>
            <p:cNvPr id="11702" name="Google Shape;11702;p6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4" name="Google Shape;11704;p66"/>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6"/>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6" name="Google Shape;11706;p66"/>
          <p:cNvGrpSpPr/>
          <p:nvPr/>
        </p:nvGrpSpPr>
        <p:grpSpPr>
          <a:xfrm>
            <a:off x="7503408" y="2962554"/>
            <a:ext cx="185184" cy="367296"/>
            <a:chOff x="7531277" y="2886354"/>
            <a:chExt cx="185184" cy="367296"/>
          </a:xfrm>
        </p:grpSpPr>
        <p:sp>
          <p:nvSpPr>
            <p:cNvPr id="11707" name="Google Shape;11707;p6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66"/>
          <p:cNvGrpSpPr/>
          <p:nvPr/>
        </p:nvGrpSpPr>
        <p:grpSpPr>
          <a:xfrm>
            <a:off x="6898768" y="2962938"/>
            <a:ext cx="297184" cy="367296"/>
            <a:chOff x="6926637" y="2886738"/>
            <a:chExt cx="297184" cy="367296"/>
          </a:xfrm>
        </p:grpSpPr>
        <p:sp>
          <p:nvSpPr>
            <p:cNvPr id="11711" name="Google Shape;11711;p6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4" name="Google Shape;11714;p66"/>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6"/>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6" name="Google Shape;11716;p66"/>
          <p:cNvGrpSpPr/>
          <p:nvPr/>
        </p:nvGrpSpPr>
        <p:grpSpPr>
          <a:xfrm>
            <a:off x="6312784" y="2962554"/>
            <a:ext cx="370368" cy="368064"/>
            <a:chOff x="6340653" y="2886354"/>
            <a:chExt cx="370368" cy="368064"/>
          </a:xfrm>
        </p:grpSpPr>
        <p:sp>
          <p:nvSpPr>
            <p:cNvPr id="11717" name="Google Shape;11717;p6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66"/>
          <p:cNvGrpSpPr/>
          <p:nvPr/>
        </p:nvGrpSpPr>
        <p:grpSpPr>
          <a:xfrm>
            <a:off x="5218928" y="2057626"/>
            <a:ext cx="354752" cy="336512"/>
            <a:chOff x="5246797" y="1981426"/>
            <a:chExt cx="354752" cy="336512"/>
          </a:xfrm>
        </p:grpSpPr>
        <p:sp>
          <p:nvSpPr>
            <p:cNvPr id="11724" name="Google Shape;11724;p6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66"/>
          <p:cNvGrpSpPr/>
          <p:nvPr/>
        </p:nvGrpSpPr>
        <p:grpSpPr>
          <a:xfrm>
            <a:off x="4120880" y="2178266"/>
            <a:ext cx="355136" cy="216256"/>
            <a:chOff x="4148749" y="2102066"/>
            <a:chExt cx="355136" cy="216256"/>
          </a:xfrm>
        </p:grpSpPr>
        <p:sp>
          <p:nvSpPr>
            <p:cNvPr id="11727" name="Google Shape;11727;p6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9" name="Google Shape;11729;p66"/>
          <p:cNvGrpSpPr/>
          <p:nvPr/>
        </p:nvGrpSpPr>
        <p:grpSpPr>
          <a:xfrm>
            <a:off x="5766800" y="2077626"/>
            <a:ext cx="354752" cy="315360"/>
            <a:chOff x="5794669" y="2001426"/>
            <a:chExt cx="354752" cy="315360"/>
          </a:xfrm>
        </p:grpSpPr>
        <p:sp>
          <p:nvSpPr>
            <p:cNvPr id="11730" name="Google Shape;11730;p6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66"/>
          <p:cNvGrpSpPr/>
          <p:nvPr/>
        </p:nvGrpSpPr>
        <p:grpSpPr>
          <a:xfrm>
            <a:off x="6317360" y="2106042"/>
            <a:ext cx="352832" cy="289216"/>
            <a:chOff x="6345229" y="2029842"/>
            <a:chExt cx="352832" cy="289216"/>
          </a:xfrm>
        </p:grpSpPr>
        <p:sp>
          <p:nvSpPr>
            <p:cNvPr id="11733" name="Google Shape;11733;p6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66"/>
          <p:cNvGrpSpPr/>
          <p:nvPr/>
        </p:nvGrpSpPr>
        <p:grpSpPr>
          <a:xfrm>
            <a:off x="4669520" y="2112538"/>
            <a:ext cx="354752" cy="281984"/>
            <a:chOff x="4697389" y="2036338"/>
            <a:chExt cx="354752" cy="281984"/>
          </a:xfrm>
        </p:grpSpPr>
        <p:sp>
          <p:nvSpPr>
            <p:cNvPr id="11736" name="Google Shape;11736;p6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66"/>
          <p:cNvGrpSpPr/>
          <p:nvPr/>
        </p:nvGrpSpPr>
        <p:grpSpPr>
          <a:xfrm>
            <a:off x="1376144" y="2500954"/>
            <a:ext cx="353600" cy="354944"/>
            <a:chOff x="1404013" y="2424754"/>
            <a:chExt cx="353600" cy="354944"/>
          </a:xfrm>
        </p:grpSpPr>
        <p:sp>
          <p:nvSpPr>
            <p:cNvPr id="11739" name="Google Shape;11739;p6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66"/>
          <p:cNvGrpSpPr/>
          <p:nvPr/>
        </p:nvGrpSpPr>
        <p:grpSpPr>
          <a:xfrm>
            <a:off x="826384" y="2504474"/>
            <a:ext cx="355104" cy="351040"/>
            <a:chOff x="854253" y="2428274"/>
            <a:chExt cx="355104" cy="351040"/>
          </a:xfrm>
        </p:grpSpPr>
        <p:sp>
          <p:nvSpPr>
            <p:cNvPr id="11745" name="Google Shape;11745;p6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7" name="Google Shape;11747;p66"/>
          <p:cNvGrpSpPr/>
          <p:nvPr/>
        </p:nvGrpSpPr>
        <p:grpSpPr>
          <a:xfrm>
            <a:off x="6869040" y="2517146"/>
            <a:ext cx="354752" cy="275904"/>
            <a:chOff x="6896909" y="2440946"/>
            <a:chExt cx="354752" cy="275904"/>
          </a:xfrm>
        </p:grpSpPr>
        <p:sp>
          <p:nvSpPr>
            <p:cNvPr id="11748" name="Google Shape;11748;p6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0" name="Google Shape;11750;p66"/>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1" name="Google Shape;11751;p66"/>
          <p:cNvGrpSpPr/>
          <p:nvPr/>
        </p:nvGrpSpPr>
        <p:grpSpPr>
          <a:xfrm>
            <a:off x="5237200" y="2500954"/>
            <a:ext cx="321984" cy="354560"/>
            <a:chOff x="5265069" y="2424754"/>
            <a:chExt cx="321984" cy="354560"/>
          </a:xfrm>
        </p:grpSpPr>
        <p:sp>
          <p:nvSpPr>
            <p:cNvPr id="11752" name="Google Shape;11752;p6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66"/>
          <p:cNvGrpSpPr/>
          <p:nvPr/>
        </p:nvGrpSpPr>
        <p:grpSpPr>
          <a:xfrm>
            <a:off x="4122800" y="2542970"/>
            <a:ext cx="355104" cy="259584"/>
            <a:chOff x="4150669" y="2466770"/>
            <a:chExt cx="355104" cy="259584"/>
          </a:xfrm>
        </p:grpSpPr>
        <p:sp>
          <p:nvSpPr>
            <p:cNvPr id="11755" name="Google Shape;11755;p6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66"/>
          <p:cNvGrpSpPr/>
          <p:nvPr/>
        </p:nvGrpSpPr>
        <p:grpSpPr>
          <a:xfrm>
            <a:off x="4671824" y="2501146"/>
            <a:ext cx="354336" cy="353984"/>
            <a:chOff x="4699693" y="2424946"/>
            <a:chExt cx="354336" cy="353984"/>
          </a:xfrm>
        </p:grpSpPr>
        <p:sp>
          <p:nvSpPr>
            <p:cNvPr id="11760" name="Google Shape;11760;p6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2" name="Google Shape;11762;p66"/>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6"/>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4" name="Google Shape;11764;p66"/>
          <p:cNvGrpSpPr/>
          <p:nvPr/>
        </p:nvGrpSpPr>
        <p:grpSpPr>
          <a:xfrm>
            <a:off x="1925168" y="2628442"/>
            <a:ext cx="355136" cy="227072"/>
            <a:chOff x="1953037" y="2552242"/>
            <a:chExt cx="355136" cy="227072"/>
          </a:xfrm>
        </p:grpSpPr>
        <p:sp>
          <p:nvSpPr>
            <p:cNvPr id="11765" name="Google Shape;11765;p6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7" name="Google Shape;11767;p66"/>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8" name="Google Shape;11768;p66"/>
          <p:cNvGrpSpPr/>
          <p:nvPr/>
        </p:nvGrpSpPr>
        <p:grpSpPr>
          <a:xfrm>
            <a:off x="2473072" y="2603418"/>
            <a:ext cx="355104" cy="250944"/>
            <a:chOff x="2500941" y="2527218"/>
            <a:chExt cx="355104" cy="250944"/>
          </a:xfrm>
        </p:grpSpPr>
        <p:sp>
          <p:nvSpPr>
            <p:cNvPr id="11769" name="Google Shape;11769;p6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4" name="Google Shape;11774;p66"/>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5" name="Google Shape;11775;p66"/>
          <p:cNvGrpSpPr/>
          <p:nvPr/>
        </p:nvGrpSpPr>
        <p:grpSpPr>
          <a:xfrm>
            <a:off x="7965936" y="2503322"/>
            <a:ext cx="356256" cy="351808"/>
            <a:chOff x="7993805" y="2427122"/>
            <a:chExt cx="356256" cy="351808"/>
          </a:xfrm>
        </p:grpSpPr>
        <p:sp>
          <p:nvSpPr>
            <p:cNvPr id="11776" name="Google Shape;11776;p6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66"/>
          <p:cNvGrpSpPr/>
          <p:nvPr/>
        </p:nvGrpSpPr>
        <p:grpSpPr>
          <a:xfrm>
            <a:off x="850768" y="2041210"/>
            <a:ext cx="308640" cy="353312"/>
            <a:chOff x="878637" y="1965010"/>
            <a:chExt cx="308640" cy="353312"/>
          </a:xfrm>
        </p:grpSpPr>
        <p:sp>
          <p:nvSpPr>
            <p:cNvPr id="11780" name="Google Shape;11780;p6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66"/>
          <p:cNvGrpSpPr/>
          <p:nvPr/>
        </p:nvGrpSpPr>
        <p:grpSpPr>
          <a:xfrm>
            <a:off x="6868272" y="2040922"/>
            <a:ext cx="348256" cy="352448"/>
            <a:chOff x="6896141" y="1964722"/>
            <a:chExt cx="348256" cy="352448"/>
          </a:xfrm>
        </p:grpSpPr>
        <p:sp>
          <p:nvSpPr>
            <p:cNvPr id="11784" name="Google Shape;11784;p6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7" name="Google Shape;11787;p66"/>
          <p:cNvGrpSpPr/>
          <p:nvPr/>
        </p:nvGrpSpPr>
        <p:grpSpPr>
          <a:xfrm>
            <a:off x="7962128" y="2091578"/>
            <a:ext cx="355136" cy="303328"/>
            <a:chOff x="7989997" y="2015378"/>
            <a:chExt cx="355136" cy="303328"/>
          </a:xfrm>
        </p:grpSpPr>
        <p:sp>
          <p:nvSpPr>
            <p:cNvPr id="11788" name="Google Shape;11788;p6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66"/>
          <p:cNvGrpSpPr/>
          <p:nvPr/>
        </p:nvGrpSpPr>
        <p:grpSpPr>
          <a:xfrm>
            <a:off x="3570352" y="1585562"/>
            <a:ext cx="348640" cy="330784"/>
            <a:chOff x="3598221" y="1509362"/>
            <a:chExt cx="348640" cy="330784"/>
          </a:xfrm>
        </p:grpSpPr>
        <p:sp>
          <p:nvSpPr>
            <p:cNvPr id="11792" name="Google Shape;11792;p6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66"/>
          <p:cNvGrpSpPr/>
          <p:nvPr/>
        </p:nvGrpSpPr>
        <p:grpSpPr>
          <a:xfrm>
            <a:off x="5218928" y="1576858"/>
            <a:ext cx="347872" cy="347488"/>
            <a:chOff x="5246797" y="1500658"/>
            <a:chExt cx="347872" cy="347488"/>
          </a:xfrm>
        </p:grpSpPr>
        <p:sp>
          <p:nvSpPr>
            <p:cNvPr id="11797" name="Google Shape;11797;p6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66"/>
          <p:cNvGrpSpPr/>
          <p:nvPr/>
        </p:nvGrpSpPr>
        <p:grpSpPr>
          <a:xfrm>
            <a:off x="5768720" y="1576858"/>
            <a:ext cx="349024" cy="346752"/>
            <a:chOff x="5796589" y="1500658"/>
            <a:chExt cx="349024" cy="346752"/>
          </a:xfrm>
        </p:grpSpPr>
        <p:sp>
          <p:nvSpPr>
            <p:cNvPr id="11802" name="Google Shape;11802;p6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3" name="Google Shape;11803;p66"/>
            <p:cNvGrpSpPr/>
            <p:nvPr/>
          </p:nvGrpSpPr>
          <p:grpSpPr>
            <a:xfrm>
              <a:off x="5796589" y="1500658"/>
              <a:ext cx="349024" cy="346752"/>
              <a:chOff x="5796589" y="1500658"/>
              <a:chExt cx="349024" cy="346752"/>
            </a:xfrm>
          </p:grpSpPr>
          <p:sp>
            <p:nvSpPr>
              <p:cNvPr id="11804" name="Google Shape;11804;p6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08" name="Google Shape;11808;p66"/>
          <p:cNvGrpSpPr/>
          <p:nvPr/>
        </p:nvGrpSpPr>
        <p:grpSpPr>
          <a:xfrm>
            <a:off x="6867504" y="1578778"/>
            <a:ext cx="348640" cy="343296"/>
            <a:chOff x="6895373" y="1502578"/>
            <a:chExt cx="348640" cy="343296"/>
          </a:xfrm>
        </p:grpSpPr>
        <p:sp>
          <p:nvSpPr>
            <p:cNvPr id="11809" name="Google Shape;11809;p6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66"/>
          <p:cNvGrpSpPr/>
          <p:nvPr/>
        </p:nvGrpSpPr>
        <p:grpSpPr>
          <a:xfrm>
            <a:off x="4119728" y="1581658"/>
            <a:ext cx="347904" cy="336992"/>
            <a:chOff x="4147597" y="1505458"/>
            <a:chExt cx="347904" cy="336992"/>
          </a:xfrm>
        </p:grpSpPr>
        <p:sp>
          <p:nvSpPr>
            <p:cNvPr id="11813" name="Google Shape;11813;p6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66"/>
          <p:cNvGrpSpPr/>
          <p:nvPr/>
        </p:nvGrpSpPr>
        <p:grpSpPr>
          <a:xfrm>
            <a:off x="2471536" y="1576090"/>
            <a:ext cx="347488" cy="348256"/>
            <a:chOff x="2499405" y="1499890"/>
            <a:chExt cx="347488" cy="348256"/>
          </a:xfrm>
        </p:grpSpPr>
        <p:sp>
          <p:nvSpPr>
            <p:cNvPr id="11821" name="Google Shape;11821;p6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6" name="Google Shape;11826;p66"/>
          <p:cNvGrpSpPr/>
          <p:nvPr/>
        </p:nvGrpSpPr>
        <p:grpSpPr>
          <a:xfrm>
            <a:off x="1928976" y="1576698"/>
            <a:ext cx="331520" cy="348032"/>
            <a:chOff x="1956845" y="1500498"/>
            <a:chExt cx="331520" cy="348032"/>
          </a:xfrm>
        </p:grpSpPr>
        <p:sp>
          <p:nvSpPr>
            <p:cNvPr id="11827" name="Google Shape;11827;p6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66"/>
          <p:cNvGrpSpPr/>
          <p:nvPr/>
        </p:nvGrpSpPr>
        <p:grpSpPr>
          <a:xfrm>
            <a:off x="6317744" y="1626074"/>
            <a:ext cx="348640" cy="250656"/>
            <a:chOff x="6345613" y="1549874"/>
            <a:chExt cx="348640" cy="250656"/>
          </a:xfrm>
        </p:grpSpPr>
        <p:sp>
          <p:nvSpPr>
            <p:cNvPr id="11840" name="Google Shape;11840;p6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6" name="Google Shape;11846;p66"/>
          <p:cNvGrpSpPr/>
          <p:nvPr/>
        </p:nvGrpSpPr>
        <p:grpSpPr>
          <a:xfrm>
            <a:off x="7416912" y="1583226"/>
            <a:ext cx="348640" cy="334272"/>
            <a:chOff x="7444781" y="1507026"/>
            <a:chExt cx="348640" cy="334272"/>
          </a:xfrm>
        </p:grpSpPr>
        <p:sp>
          <p:nvSpPr>
            <p:cNvPr id="11847" name="Google Shape;11847;p6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66"/>
          <p:cNvGrpSpPr/>
          <p:nvPr/>
        </p:nvGrpSpPr>
        <p:grpSpPr>
          <a:xfrm>
            <a:off x="7967472" y="1582938"/>
            <a:ext cx="347872" cy="334944"/>
            <a:chOff x="7995341" y="1506738"/>
            <a:chExt cx="347872" cy="334944"/>
          </a:xfrm>
        </p:grpSpPr>
        <p:sp>
          <p:nvSpPr>
            <p:cNvPr id="11853" name="Google Shape;11853;p6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9" name="Google Shape;11859;p66"/>
          <p:cNvGrpSpPr/>
          <p:nvPr/>
        </p:nvGrpSpPr>
        <p:grpSpPr>
          <a:xfrm>
            <a:off x="3020176" y="1599130"/>
            <a:ext cx="347872" cy="303904"/>
            <a:chOff x="3048045" y="1522930"/>
            <a:chExt cx="347872" cy="303904"/>
          </a:xfrm>
        </p:grpSpPr>
        <p:sp>
          <p:nvSpPr>
            <p:cNvPr id="11860" name="Google Shape;11860;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1" name="Google Shape;11861;p66"/>
            <p:cNvGrpSpPr/>
            <p:nvPr/>
          </p:nvGrpSpPr>
          <p:grpSpPr>
            <a:xfrm>
              <a:off x="3048045" y="1522930"/>
              <a:ext cx="347872" cy="303904"/>
              <a:chOff x="3048045" y="1522930"/>
              <a:chExt cx="347872" cy="303904"/>
            </a:xfrm>
          </p:grpSpPr>
          <p:sp>
            <p:nvSpPr>
              <p:cNvPr id="11862" name="Google Shape;11862;p6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64" name="Google Shape;11864;p66"/>
          <p:cNvGrpSpPr/>
          <p:nvPr/>
        </p:nvGrpSpPr>
        <p:grpSpPr>
          <a:xfrm>
            <a:off x="1105264" y="3428122"/>
            <a:ext cx="313984" cy="358560"/>
            <a:chOff x="1133133" y="3351922"/>
            <a:chExt cx="313984" cy="358560"/>
          </a:xfrm>
        </p:grpSpPr>
        <p:sp>
          <p:nvSpPr>
            <p:cNvPr id="11865" name="Google Shape;11865;p6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1" name="Google Shape;11881;p66"/>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2" name="Google Shape;11882;p66"/>
          <p:cNvGrpSpPr/>
          <p:nvPr/>
        </p:nvGrpSpPr>
        <p:grpSpPr>
          <a:xfrm>
            <a:off x="2767184" y="3428794"/>
            <a:ext cx="288448" cy="357120"/>
            <a:chOff x="2795053" y="3352594"/>
            <a:chExt cx="288448" cy="357120"/>
          </a:xfrm>
        </p:grpSpPr>
        <p:sp>
          <p:nvSpPr>
            <p:cNvPr id="11883" name="Google Shape;11883;p6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66"/>
          <p:cNvGrpSpPr/>
          <p:nvPr/>
        </p:nvGrpSpPr>
        <p:grpSpPr>
          <a:xfrm>
            <a:off x="2208656" y="3429402"/>
            <a:ext cx="304832" cy="356512"/>
            <a:chOff x="2236525" y="3353202"/>
            <a:chExt cx="304832" cy="356512"/>
          </a:xfrm>
        </p:grpSpPr>
        <p:sp>
          <p:nvSpPr>
            <p:cNvPr id="11893" name="Google Shape;11893;p6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6" name="Google Shape;11896;p66"/>
          <p:cNvGrpSpPr/>
          <p:nvPr/>
        </p:nvGrpSpPr>
        <p:grpSpPr>
          <a:xfrm>
            <a:off x="3882768" y="3428890"/>
            <a:ext cx="256800" cy="357024"/>
            <a:chOff x="3910637" y="3352690"/>
            <a:chExt cx="256800" cy="357024"/>
          </a:xfrm>
        </p:grpSpPr>
        <p:sp>
          <p:nvSpPr>
            <p:cNvPr id="11897" name="Google Shape;11897;p6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66"/>
          <p:cNvGrpSpPr/>
          <p:nvPr/>
        </p:nvGrpSpPr>
        <p:grpSpPr>
          <a:xfrm>
            <a:off x="6028560" y="3428122"/>
            <a:ext cx="360064" cy="360096"/>
            <a:chOff x="6056429" y="3351922"/>
            <a:chExt cx="360064" cy="360096"/>
          </a:xfrm>
        </p:grpSpPr>
        <p:sp>
          <p:nvSpPr>
            <p:cNvPr id="11901" name="Google Shape;11901;p6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66"/>
          <p:cNvGrpSpPr/>
          <p:nvPr/>
        </p:nvGrpSpPr>
        <p:grpSpPr>
          <a:xfrm>
            <a:off x="6581008" y="3429274"/>
            <a:ext cx="357408" cy="357408"/>
            <a:chOff x="6608877" y="3353074"/>
            <a:chExt cx="357408" cy="357408"/>
          </a:xfrm>
        </p:grpSpPr>
        <p:sp>
          <p:nvSpPr>
            <p:cNvPr id="11905" name="Google Shape;11905;p6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2" name="Google Shape;11912;p66"/>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6"/>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4" name="Google Shape;11914;p66"/>
          <p:cNvGrpSpPr/>
          <p:nvPr/>
        </p:nvGrpSpPr>
        <p:grpSpPr>
          <a:xfrm>
            <a:off x="4931664" y="3446426"/>
            <a:ext cx="357408" cy="323488"/>
            <a:chOff x="4959533" y="3370226"/>
            <a:chExt cx="357408" cy="323488"/>
          </a:xfrm>
        </p:grpSpPr>
        <p:sp>
          <p:nvSpPr>
            <p:cNvPr id="11915" name="Google Shape;11915;p6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7" name="Google Shape;11917;p66"/>
          <p:cNvGrpSpPr/>
          <p:nvPr/>
        </p:nvGrpSpPr>
        <p:grpSpPr>
          <a:xfrm>
            <a:off x="7130768" y="3429274"/>
            <a:ext cx="357056" cy="357408"/>
            <a:chOff x="7158637" y="3353074"/>
            <a:chExt cx="357056" cy="357408"/>
          </a:xfrm>
        </p:grpSpPr>
        <p:sp>
          <p:nvSpPr>
            <p:cNvPr id="11918" name="Google Shape;11918;p6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66"/>
          <p:cNvGrpSpPr/>
          <p:nvPr/>
        </p:nvGrpSpPr>
        <p:grpSpPr>
          <a:xfrm>
            <a:off x="3288400" y="3428602"/>
            <a:ext cx="344832" cy="356544"/>
            <a:chOff x="3316269" y="3352402"/>
            <a:chExt cx="344832" cy="356544"/>
          </a:xfrm>
        </p:grpSpPr>
        <p:sp>
          <p:nvSpPr>
            <p:cNvPr id="11923" name="Google Shape;11923;p6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6" name="Google Shape;11926;p66"/>
          <p:cNvGrpSpPr/>
          <p:nvPr/>
        </p:nvGrpSpPr>
        <p:grpSpPr>
          <a:xfrm>
            <a:off x="5481040" y="3447706"/>
            <a:ext cx="358560" cy="319552"/>
            <a:chOff x="5508909" y="3371506"/>
            <a:chExt cx="358560" cy="319552"/>
          </a:xfrm>
        </p:grpSpPr>
        <p:sp>
          <p:nvSpPr>
            <p:cNvPr id="11927" name="Google Shape;11927;p6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7" name="Google Shape;11937;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1"/>
          <p:cNvSpPr txBox="1"/>
          <p:nvPr>
            <p:ph type="title"/>
          </p:nvPr>
        </p:nvSpPr>
        <p:spPr>
          <a:xfrm>
            <a:off x="713225" y="1074388"/>
            <a:ext cx="3515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One column</a:t>
            </a:r>
            <a:endParaRPr/>
          </a:p>
        </p:txBody>
      </p:sp>
      <p:sp>
        <p:nvSpPr>
          <p:cNvPr id="210" name="Google Shape;210;p31"/>
          <p:cNvSpPr txBox="1"/>
          <p:nvPr>
            <p:ph idx="1" type="subTitle"/>
          </p:nvPr>
        </p:nvSpPr>
        <p:spPr>
          <a:xfrm>
            <a:off x="713225" y="2171313"/>
            <a:ext cx="3515700" cy="189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304800" lvl="0" marL="457200" rtl="0" algn="l">
              <a:spcBef>
                <a:spcPts val="1000"/>
              </a:spcBef>
              <a:spcAft>
                <a:spcPts val="0"/>
              </a:spcAft>
              <a:buSzPts val="1200"/>
              <a:buChar char="●"/>
            </a:pPr>
            <a:r>
              <a:rPr lang="en"/>
              <a:t>They’re simple </a:t>
            </a:r>
            <a:endParaRPr/>
          </a:p>
          <a:p>
            <a:pPr indent="-304800" lvl="0" marL="457200" rtl="0" algn="l">
              <a:spcBef>
                <a:spcPts val="0"/>
              </a:spcBef>
              <a:spcAft>
                <a:spcPts val="0"/>
              </a:spcAft>
              <a:buSzPts val="1200"/>
              <a:buChar char="●"/>
            </a:pPr>
            <a:r>
              <a:rPr lang="en"/>
              <a:t>You can organize your ideas clearly</a:t>
            </a:r>
            <a:endParaRPr/>
          </a:p>
          <a:p>
            <a:pPr indent="-304800" lvl="0" marL="457200" rtl="0" algn="l">
              <a:spcBef>
                <a:spcPts val="0"/>
              </a:spcBef>
              <a:spcAft>
                <a:spcPts val="0"/>
              </a:spcAft>
              <a:buSzPts val="1200"/>
              <a:buChar char="●"/>
            </a:pPr>
            <a:r>
              <a:rPr lang="en"/>
              <a:t>You’ll never forget to buy milk!</a:t>
            </a:r>
            <a:endParaRPr/>
          </a:p>
          <a:p>
            <a:pPr indent="0" lvl="0" marL="0" rtl="0" algn="l">
              <a:spcBef>
                <a:spcPts val="1000"/>
              </a:spcBef>
              <a:spcAft>
                <a:spcPts val="0"/>
              </a:spcAft>
              <a:buNone/>
            </a:pPr>
            <a:r>
              <a:rPr lang="en"/>
              <a:t>You can replace the image. Just right-click on it and select “Replace image”</a:t>
            </a:r>
            <a:endParaRPr/>
          </a:p>
        </p:txBody>
      </p:sp>
      <p:pic>
        <p:nvPicPr>
          <p:cNvPr id="211" name="Google Shape;211;p31"/>
          <p:cNvPicPr preferRelativeResize="0"/>
          <p:nvPr>
            <p:ph idx="2" type="pic"/>
          </p:nvPr>
        </p:nvPicPr>
        <p:blipFill rotWithShape="1">
          <a:blip r:embed="rId3">
            <a:alphaModFix/>
          </a:blip>
          <a:srcRect b="0" l="3010" r="29784" t="0"/>
          <a:stretch/>
        </p:blipFill>
        <p:spPr>
          <a:xfrm>
            <a:off x="4837600" y="0"/>
            <a:ext cx="4321802" cy="514350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41" name="Shape 11941"/>
        <p:cNvGrpSpPr/>
        <p:nvPr/>
      </p:nvGrpSpPr>
      <p:grpSpPr>
        <a:xfrm>
          <a:off x="0" y="0"/>
          <a:ext cx="0" cy="0"/>
          <a:chOff x="0" y="0"/>
          <a:chExt cx="0" cy="0"/>
        </a:xfrm>
      </p:grpSpPr>
      <p:sp>
        <p:nvSpPr>
          <p:cNvPr id="11942" name="Google Shape;11942;p67"/>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3" name="Google Shape;11943;p67"/>
          <p:cNvGrpSpPr/>
          <p:nvPr/>
        </p:nvGrpSpPr>
        <p:grpSpPr>
          <a:xfrm>
            <a:off x="3026217" y="3893352"/>
            <a:ext cx="346056" cy="345674"/>
            <a:chOff x="3303268" y="3817349"/>
            <a:chExt cx="346056" cy="345674"/>
          </a:xfrm>
        </p:grpSpPr>
        <p:sp>
          <p:nvSpPr>
            <p:cNvPr id="11944" name="Google Shape;11944;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67"/>
          <p:cNvGrpSpPr/>
          <p:nvPr/>
        </p:nvGrpSpPr>
        <p:grpSpPr>
          <a:xfrm>
            <a:off x="3475306" y="3893352"/>
            <a:ext cx="346056" cy="345674"/>
            <a:chOff x="3752358" y="3817349"/>
            <a:chExt cx="346056" cy="345674"/>
          </a:xfrm>
        </p:grpSpPr>
        <p:sp>
          <p:nvSpPr>
            <p:cNvPr id="11949" name="Google Shape;11949;p6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3" name="Google Shape;11953;p67"/>
          <p:cNvGrpSpPr/>
          <p:nvPr/>
        </p:nvGrpSpPr>
        <p:grpSpPr>
          <a:xfrm>
            <a:off x="4822956" y="3893352"/>
            <a:ext cx="346024" cy="345674"/>
            <a:chOff x="5100008" y="3817349"/>
            <a:chExt cx="346024" cy="345674"/>
          </a:xfrm>
        </p:grpSpPr>
        <p:sp>
          <p:nvSpPr>
            <p:cNvPr id="11954" name="Google Shape;11954;p6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67"/>
          <p:cNvGrpSpPr/>
          <p:nvPr/>
        </p:nvGrpSpPr>
        <p:grpSpPr>
          <a:xfrm>
            <a:off x="5721867" y="3893352"/>
            <a:ext cx="345674" cy="345674"/>
            <a:chOff x="5998919" y="3817349"/>
            <a:chExt cx="345674" cy="345674"/>
          </a:xfrm>
        </p:grpSpPr>
        <p:sp>
          <p:nvSpPr>
            <p:cNvPr id="11958" name="Google Shape;11958;p6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67"/>
          <p:cNvGrpSpPr/>
          <p:nvPr/>
        </p:nvGrpSpPr>
        <p:grpSpPr>
          <a:xfrm>
            <a:off x="3924396" y="3893352"/>
            <a:ext cx="346024" cy="345674"/>
            <a:chOff x="4201447" y="3817349"/>
            <a:chExt cx="346024" cy="345674"/>
          </a:xfrm>
        </p:grpSpPr>
        <p:sp>
          <p:nvSpPr>
            <p:cNvPr id="11962" name="Google Shape;11962;p6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67"/>
          <p:cNvGrpSpPr/>
          <p:nvPr/>
        </p:nvGrpSpPr>
        <p:grpSpPr>
          <a:xfrm>
            <a:off x="4373867" y="3893352"/>
            <a:ext cx="346024" cy="345674"/>
            <a:chOff x="4650919" y="3817349"/>
            <a:chExt cx="346024" cy="345674"/>
          </a:xfrm>
        </p:grpSpPr>
        <p:sp>
          <p:nvSpPr>
            <p:cNvPr id="11965" name="Google Shape;11965;p6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8" name="Google Shape;11968;p67"/>
          <p:cNvGrpSpPr/>
          <p:nvPr/>
        </p:nvGrpSpPr>
        <p:grpSpPr>
          <a:xfrm>
            <a:off x="5272810" y="3893352"/>
            <a:ext cx="345642" cy="345674"/>
            <a:chOff x="5549861" y="3817349"/>
            <a:chExt cx="345642" cy="345674"/>
          </a:xfrm>
        </p:grpSpPr>
        <p:sp>
          <p:nvSpPr>
            <p:cNvPr id="11969" name="Google Shape;11969;p6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67"/>
          <p:cNvGrpSpPr/>
          <p:nvPr/>
        </p:nvGrpSpPr>
        <p:grpSpPr>
          <a:xfrm>
            <a:off x="1281335" y="3474029"/>
            <a:ext cx="367255" cy="269855"/>
            <a:chOff x="1306445" y="3397829"/>
            <a:chExt cx="367255" cy="269855"/>
          </a:xfrm>
        </p:grpSpPr>
        <p:sp>
          <p:nvSpPr>
            <p:cNvPr id="11973" name="Google Shape;11973;p6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9" name="Google Shape;11979;p67"/>
          <p:cNvGrpSpPr/>
          <p:nvPr/>
        </p:nvGrpSpPr>
        <p:grpSpPr>
          <a:xfrm>
            <a:off x="1756207" y="3467600"/>
            <a:ext cx="367255" cy="282364"/>
            <a:chOff x="1781317" y="3391400"/>
            <a:chExt cx="367255" cy="282364"/>
          </a:xfrm>
        </p:grpSpPr>
        <p:sp>
          <p:nvSpPr>
            <p:cNvPr id="11980" name="Google Shape;11980;p6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6" name="Google Shape;11986;p67"/>
          <p:cNvGrpSpPr/>
          <p:nvPr/>
        </p:nvGrpSpPr>
        <p:grpSpPr>
          <a:xfrm>
            <a:off x="3653720" y="3447133"/>
            <a:ext cx="369164" cy="323297"/>
            <a:chOff x="3678830" y="3370933"/>
            <a:chExt cx="369164" cy="323297"/>
          </a:xfrm>
        </p:grpSpPr>
        <p:sp>
          <p:nvSpPr>
            <p:cNvPr id="11987" name="Google Shape;11987;p6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8" name="Google Shape;11998;p67"/>
          <p:cNvGrpSpPr/>
          <p:nvPr/>
        </p:nvGrpSpPr>
        <p:grpSpPr>
          <a:xfrm>
            <a:off x="834155" y="3424375"/>
            <a:ext cx="312316" cy="368400"/>
            <a:chOff x="859265" y="3348175"/>
            <a:chExt cx="312316" cy="368400"/>
          </a:xfrm>
        </p:grpSpPr>
        <p:sp>
          <p:nvSpPr>
            <p:cNvPr id="11999" name="Google Shape;11999;p6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4" name="Google Shape;12004;p67"/>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5" name="Google Shape;12005;p67"/>
          <p:cNvGrpSpPr/>
          <p:nvPr/>
        </p:nvGrpSpPr>
        <p:grpSpPr>
          <a:xfrm>
            <a:off x="2741264" y="3437213"/>
            <a:ext cx="330110" cy="308908"/>
            <a:chOff x="2766264" y="3394042"/>
            <a:chExt cx="294873" cy="275934"/>
          </a:xfrm>
        </p:grpSpPr>
        <p:sp>
          <p:nvSpPr>
            <p:cNvPr id="12006" name="Google Shape;12006;p6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0" name="Google Shape;12010;p67"/>
          <p:cNvGrpSpPr/>
          <p:nvPr/>
        </p:nvGrpSpPr>
        <p:grpSpPr>
          <a:xfrm>
            <a:off x="3189862" y="3435388"/>
            <a:ext cx="346406" cy="347552"/>
            <a:chOff x="3214972" y="3359188"/>
            <a:chExt cx="346406" cy="347552"/>
          </a:xfrm>
        </p:grpSpPr>
        <p:sp>
          <p:nvSpPr>
            <p:cNvPr id="12011" name="Google Shape;12011;p6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67"/>
          <p:cNvGrpSpPr/>
          <p:nvPr/>
        </p:nvGrpSpPr>
        <p:grpSpPr>
          <a:xfrm>
            <a:off x="4604196" y="3485393"/>
            <a:ext cx="367255" cy="244486"/>
            <a:chOff x="4629306" y="3409193"/>
            <a:chExt cx="367255" cy="244486"/>
          </a:xfrm>
        </p:grpSpPr>
        <p:sp>
          <p:nvSpPr>
            <p:cNvPr id="12026" name="Google Shape;12026;p6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67"/>
          <p:cNvGrpSpPr/>
          <p:nvPr/>
        </p:nvGrpSpPr>
        <p:grpSpPr>
          <a:xfrm>
            <a:off x="4168380" y="3426284"/>
            <a:ext cx="289939" cy="334661"/>
            <a:chOff x="4193490" y="3350084"/>
            <a:chExt cx="289939" cy="334661"/>
          </a:xfrm>
        </p:grpSpPr>
        <p:sp>
          <p:nvSpPr>
            <p:cNvPr id="12037" name="Google Shape;12037;p6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7" name="Google Shape;12047;p67"/>
          <p:cNvGrpSpPr/>
          <p:nvPr/>
        </p:nvGrpSpPr>
        <p:grpSpPr>
          <a:xfrm>
            <a:off x="6508171" y="3427430"/>
            <a:ext cx="357037" cy="357005"/>
            <a:chOff x="6533281" y="3351230"/>
            <a:chExt cx="357037" cy="357005"/>
          </a:xfrm>
        </p:grpSpPr>
        <p:sp>
          <p:nvSpPr>
            <p:cNvPr id="12048" name="Google Shape;12048;p6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1" name="Google Shape;12051;p67"/>
          <p:cNvGrpSpPr/>
          <p:nvPr/>
        </p:nvGrpSpPr>
        <p:grpSpPr>
          <a:xfrm>
            <a:off x="6033331" y="3427430"/>
            <a:ext cx="357387" cy="357005"/>
            <a:chOff x="6058441" y="3351230"/>
            <a:chExt cx="357387" cy="357005"/>
          </a:xfrm>
        </p:grpSpPr>
        <p:sp>
          <p:nvSpPr>
            <p:cNvPr id="12052" name="Google Shape;12052;p6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67"/>
          <p:cNvGrpSpPr/>
          <p:nvPr/>
        </p:nvGrpSpPr>
        <p:grpSpPr>
          <a:xfrm>
            <a:off x="7932373" y="3427048"/>
            <a:ext cx="357387" cy="357387"/>
            <a:chOff x="7957483" y="3350848"/>
            <a:chExt cx="357387" cy="357387"/>
          </a:xfrm>
        </p:grpSpPr>
        <p:sp>
          <p:nvSpPr>
            <p:cNvPr id="12055" name="Google Shape;12055;p6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8" name="Google Shape;12058;p67"/>
          <p:cNvGrpSpPr/>
          <p:nvPr/>
        </p:nvGrpSpPr>
        <p:grpSpPr>
          <a:xfrm>
            <a:off x="6982661" y="3427430"/>
            <a:ext cx="357387" cy="357005"/>
            <a:chOff x="7007771" y="3351230"/>
            <a:chExt cx="357387" cy="357005"/>
          </a:xfrm>
        </p:grpSpPr>
        <p:sp>
          <p:nvSpPr>
            <p:cNvPr id="12059" name="Google Shape;12059;p6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67"/>
          <p:cNvGrpSpPr/>
          <p:nvPr/>
        </p:nvGrpSpPr>
        <p:grpSpPr>
          <a:xfrm>
            <a:off x="5083620" y="3427430"/>
            <a:ext cx="357005" cy="357005"/>
            <a:chOff x="5108729" y="3351230"/>
            <a:chExt cx="357005" cy="357005"/>
          </a:xfrm>
        </p:grpSpPr>
        <p:sp>
          <p:nvSpPr>
            <p:cNvPr id="12065" name="Google Shape;12065;p6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67"/>
          <p:cNvGrpSpPr/>
          <p:nvPr/>
        </p:nvGrpSpPr>
        <p:grpSpPr>
          <a:xfrm>
            <a:off x="5558459" y="3427430"/>
            <a:ext cx="357419" cy="357005"/>
            <a:chOff x="5583569" y="3351230"/>
            <a:chExt cx="357419" cy="357005"/>
          </a:xfrm>
        </p:grpSpPr>
        <p:sp>
          <p:nvSpPr>
            <p:cNvPr id="12068" name="Google Shape;12068;p6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0" name="Google Shape;12070;p67"/>
          <p:cNvGrpSpPr/>
          <p:nvPr/>
        </p:nvGrpSpPr>
        <p:grpSpPr>
          <a:xfrm>
            <a:off x="7457119" y="3427430"/>
            <a:ext cx="357419" cy="357005"/>
            <a:chOff x="7482229" y="3351230"/>
            <a:chExt cx="357419" cy="357005"/>
          </a:xfrm>
        </p:grpSpPr>
        <p:sp>
          <p:nvSpPr>
            <p:cNvPr id="12071" name="Google Shape;12071;p6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67"/>
          <p:cNvGrpSpPr/>
          <p:nvPr/>
        </p:nvGrpSpPr>
        <p:grpSpPr>
          <a:xfrm>
            <a:off x="3739375" y="2966882"/>
            <a:ext cx="222874" cy="345737"/>
            <a:chOff x="3764485" y="2890682"/>
            <a:chExt cx="222874" cy="345737"/>
          </a:xfrm>
        </p:grpSpPr>
        <p:sp>
          <p:nvSpPr>
            <p:cNvPr id="12077" name="Google Shape;12077;p6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67"/>
          <p:cNvGrpSpPr/>
          <p:nvPr/>
        </p:nvGrpSpPr>
        <p:grpSpPr>
          <a:xfrm>
            <a:off x="2213507" y="2984331"/>
            <a:ext cx="422596" cy="310382"/>
            <a:chOff x="2278533" y="2937377"/>
            <a:chExt cx="346788" cy="254704"/>
          </a:xfrm>
        </p:grpSpPr>
        <p:sp>
          <p:nvSpPr>
            <p:cNvPr id="12081" name="Google Shape;12081;p6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3" name="Google Shape;12083;p67"/>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4" name="Google Shape;12084;p67"/>
          <p:cNvGrpSpPr/>
          <p:nvPr/>
        </p:nvGrpSpPr>
        <p:grpSpPr>
          <a:xfrm>
            <a:off x="1811527" y="2967710"/>
            <a:ext cx="286152" cy="346438"/>
            <a:chOff x="1836637" y="2891510"/>
            <a:chExt cx="286152" cy="346438"/>
          </a:xfrm>
        </p:grpSpPr>
        <p:sp>
          <p:nvSpPr>
            <p:cNvPr id="12085" name="Google Shape;12085;p6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8" name="Google Shape;12088;p67"/>
          <p:cNvGrpSpPr/>
          <p:nvPr/>
        </p:nvGrpSpPr>
        <p:grpSpPr>
          <a:xfrm>
            <a:off x="5560751" y="2982129"/>
            <a:ext cx="379764" cy="337684"/>
            <a:chOff x="5585861" y="2905929"/>
            <a:chExt cx="379764" cy="337684"/>
          </a:xfrm>
        </p:grpSpPr>
        <p:sp>
          <p:nvSpPr>
            <p:cNvPr id="12089" name="Google Shape;12089;p6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67"/>
          <p:cNvGrpSpPr/>
          <p:nvPr/>
        </p:nvGrpSpPr>
        <p:grpSpPr>
          <a:xfrm>
            <a:off x="1302566" y="2986680"/>
            <a:ext cx="347934" cy="310024"/>
            <a:chOff x="1327676" y="2910480"/>
            <a:chExt cx="347934" cy="310024"/>
          </a:xfrm>
        </p:grpSpPr>
        <p:sp>
          <p:nvSpPr>
            <p:cNvPr id="12094" name="Google Shape;12094;p6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9" name="Google Shape;12099;p67"/>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0" name="Google Shape;12100;p67"/>
          <p:cNvGrpSpPr/>
          <p:nvPr/>
        </p:nvGrpSpPr>
        <p:grpSpPr>
          <a:xfrm>
            <a:off x="2728291" y="2945764"/>
            <a:ext cx="382828" cy="358601"/>
            <a:chOff x="2753373" y="2902523"/>
            <a:chExt cx="347552" cy="325557"/>
          </a:xfrm>
        </p:grpSpPr>
        <p:sp>
          <p:nvSpPr>
            <p:cNvPr id="12101" name="Google Shape;12101;p6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67"/>
          <p:cNvGrpSpPr/>
          <p:nvPr/>
        </p:nvGrpSpPr>
        <p:grpSpPr>
          <a:xfrm>
            <a:off x="823906" y="2979455"/>
            <a:ext cx="356655" cy="335425"/>
            <a:chOff x="849016" y="2903255"/>
            <a:chExt cx="356655" cy="335425"/>
          </a:xfrm>
        </p:grpSpPr>
        <p:sp>
          <p:nvSpPr>
            <p:cNvPr id="12108" name="Google Shape;12108;p6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67"/>
          <p:cNvGrpSpPr/>
          <p:nvPr/>
        </p:nvGrpSpPr>
        <p:grpSpPr>
          <a:xfrm>
            <a:off x="4185823" y="3002977"/>
            <a:ext cx="280072" cy="275520"/>
            <a:chOff x="4210933" y="2926777"/>
            <a:chExt cx="280072" cy="275520"/>
          </a:xfrm>
        </p:grpSpPr>
        <p:sp>
          <p:nvSpPr>
            <p:cNvPr id="12120" name="Google Shape;12120;p6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3" name="Google Shape;12133;p67"/>
          <p:cNvGrpSpPr/>
          <p:nvPr/>
        </p:nvGrpSpPr>
        <p:grpSpPr>
          <a:xfrm>
            <a:off x="4642106" y="2991582"/>
            <a:ext cx="320273" cy="318395"/>
            <a:chOff x="4667216" y="2915382"/>
            <a:chExt cx="320273" cy="318395"/>
          </a:xfrm>
        </p:grpSpPr>
        <p:sp>
          <p:nvSpPr>
            <p:cNvPr id="12134" name="Google Shape;12134;p6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8" name="Google Shape;12138;p67"/>
          <p:cNvGrpSpPr/>
          <p:nvPr/>
        </p:nvGrpSpPr>
        <p:grpSpPr>
          <a:xfrm>
            <a:off x="5145370" y="3010839"/>
            <a:ext cx="261929" cy="280550"/>
            <a:chOff x="5170480" y="2934639"/>
            <a:chExt cx="261929" cy="280550"/>
          </a:xfrm>
        </p:grpSpPr>
        <p:sp>
          <p:nvSpPr>
            <p:cNvPr id="12139" name="Google Shape;12139;p6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6" name="Google Shape;12146;p67"/>
          <p:cNvGrpSpPr/>
          <p:nvPr/>
        </p:nvGrpSpPr>
        <p:grpSpPr>
          <a:xfrm>
            <a:off x="6044313" y="2968091"/>
            <a:ext cx="362321" cy="364231"/>
            <a:chOff x="6069423" y="2891892"/>
            <a:chExt cx="362321" cy="364231"/>
          </a:xfrm>
        </p:grpSpPr>
        <p:sp>
          <p:nvSpPr>
            <p:cNvPr id="12147" name="Google Shape;12147;p6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67"/>
          <p:cNvGrpSpPr/>
          <p:nvPr/>
        </p:nvGrpSpPr>
        <p:grpSpPr>
          <a:xfrm>
            <a:off x="6546845" y="2995370"/>
            <a:ext cx="308878" cy="311170"/>
            <a:chOff x="6571955" y="2919170"/>
            <a:chExt cx="308878" cy="311170"/>
          </a:xfrm>
        </p:grpSpPr>
        <p:sp>
          <p:nvSpPr>
            <p:cNvPr id="12154" name="Google Shape;12154;p6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67"/>
          <p:cNvGrpSpPr/>
          <p:nvPr/>
        </p:nvGrpSpPr>
        <p:grpSpPr>
          <a:xfrm>
            <a:off x="7474944" y="3010935"/>
            <a:ext cx="350576" cy="280454"/>
            <a:chOff x="7500054" y="2934735"/>
            <a:chExt cx="350576" cy="280454"/>
          </a:xfrm>
        </p:grpSpPr>
        <p:sp>
          <p:nvSpPr>
            <p:cNvPr id="12165" name="Google Shape;12165;p6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67"/>
          <p:cNvGrpSpPr/>
          <p:nvPr/>
        </p:nvGrpSpPr>
        <p:grpSpPr>
          <a:xfrm>
            <a:off x="6987570" y="2950862"/>
            <a:ext cx="332012" cy="355454"/>
            <a:chOff x="7055134" y="2919170"/>
            <a:chExt cx="290321" cy="310820"/>
          </a:xfrm>
        </p:grpSpPr>
        <p:sp>
          <p:nvSpPr>
            <p:cNvPr id="12174" name="Google Shape;12174;p6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67"/>
          <p:cNvGrpSpPr/>
          <p:nvPr/>
        </p:nvGrpSpPr>
        <p:grpSpPr>
          <a:xfrm>
            <a:off x="7960033" y="2976813"/>
            <a:ext cx="330109" cy="347552"/>
            <a:chOff x="7985143" y="2900613"/>
            <a:chExt cx="330109" cy="347552"/>
          </a:xfrm>
        </p:grpSpPr>
        <p:sp>
          <p:nvSpPr>
            <p:cNvPr id="12189" name="Google Shape;12189;p6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7" name="Google Shape;12197;p67"/>
          <p:cNvGrpSpPr/>
          <p:nvPr/>
        </p:nvGrpSpPr>
        <p:grpSpPr>
          <a:xfrm>
            <a:off x="7965731" y="2511426"/>
            <a:ext cx="354363" cy="353631"/>
            <a:chOff x="7990840" y="2435226"/>
            <a:chExt cx="354363" cy="353631"/>
          </a:xfrm>
        </p:grpSpPr>
        <p:sp>
          <p:nvSpPr>
            <p:cNvPr id="12198" name="Google Shape;12198;p6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67"/>
          <p:cNvGrpSpPr/>
          <p:nvPr/>
        </p:nvGrpSpPr>
        <p:grpSpPr>
          <a:xfrm>
            <a:off x="1792207" y="2556530"/>
            <a:ext cx="350958" cy="263043"/>
            <a:chOff x="1817317" y="2480330"/>
            <a:chExt cx="350958" cy="263043"/>
          </a:xfrm>
        </p:grpSpPr>
        <p:sp>
          <p:nvSpPr>
            <p:cNvPr id="12202" name="Google Shape;12202;p6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7" name="Google Shape;12207;p67"/>
          <p:cNvGrpSpPr/>
          <p:nvPr/>
        </p:nvGrpSpPr>
        <p:grpSpPr>
          <a:xfrm>
            <a:off x="1316617" y="2559549"/>
            <a:ext cx="419913" cy="308109"/>
            <a:chOff x="1341727" y="2483349"/>
            <a:chExt cx="419913" cy="308109"/>
          </a:xfrm>
        </p:grpSpPr>
        <p:sp>
          <p:nvSpPr>
            <p:cNvPr id="12208" name="Google Shape;12208;p6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67"/>
          <p:cNvGrpSpPr/>
          <p:nvPr/>
        </p:nvGrpSpPr>
        <p:grpSpPr>
          <a:xfrm>
            <a:off x="829222" y="2523936"/>
            <a:ext cx="376358" cy="330109"/>
            <a:chOff x="854332" y="2447736"/>
            <a:chExt cx="376358" cy="330109"/>
          </a:xfrm>
        </p:grpSpPr>
        <p:sp>
          <p:nvSpPr>
            <p:cNvPr id="12212" name="Google Shape;12212;p6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67"/>
          <p:cNvGrpSpPr/>
          <p:nvPr/>
        </p:nvGrpSpPr>
        <p:grpSpPr>
          <a:xfrm>
            <a:off x="4181653" y="2527151"/>
            <a:ext cx="322151" cy="322374"/>
            <a:chOff x="4206763" y="2450951"/>
            <a:chExt cx="322151" cy="322374"/>
          </a:xfrm>
        </p:grpSpPr>
        <p:sp>
          <p:nvSpPr>
            <p:cNvPr id="12221" name="Google Shape;12221;p6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67"/>
          <p:cNvGrpSpPr/>
          <p:nvPr/>
        </p:nvGrpSpPr>
        <p:grpSpPr>
          <a:xfrm>
            <a:off x="7491236" y="2526259"/>
            <a:ext cx="327976" cy="324316"/>
            <a:chOff x="7528096" y="2450059"/>
            <a:chExt cx="327976" cy="324316"/>
          </a:xfrm>
        </p:grpSpPr>
        <p:sp>
          <p:nvSpPr>
            <p:cNvPr id="12224" name="Google Shape;12224;p6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67"/>
          <p:cNvGrpSpPr/>
          <p:nvPr/>
        </p:nvGrpSpPr>
        <p:grpSpPr>
          <a:xfrm>
            <a:off x="7052019" y="2588742"/>
            <a:ext cx="282364" cy="198619"/>
            <a:chOff x="7077129" y="2512542"/>
            <a:chExt cx="282364" cy="198619"/>
          </a:xfrm>
        </p:grpSpPr>
        <p:sp>
          <p:nvSpPr>
            <p:cNvPr id="12230" name="Google Shape;12230;p6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6" name="Google Shape;12236;p67"/>
          <p:cNvGrpSpPr/>
          <p:nvPr/>
        </p:nvGrpSpPr>
        <p:grpSpPr>
          <a:xfrm>
            <a:off x="3700351" y="2520912"/>
            <a:ext cx="334279" cy="334661"/>
            <a:chOff x="3725461" y="2444712"/>
            <a:chExt cx="334279" cy="334661"/>
          </a:xfrm>
        </p:grpSpPr>
        <p:sp>
          <p:nvSpPr>
            <p:cNvPr id="12237" name="Google Shape;12237;p6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67"/>
          <p:cNvGrpSpPr/>
          <p:nvPr/>
        </p:nvGrpSpPr>
        <p:grpSpPr>
          <a:xfrm>
            <a:off x="6552128" y="2533421"/>
            <a:ext cx="332019" cy="310788"/>
            <a:chOff x="6577238" y="2457221"/>
            <a:chExt cx="332019" cy="310788"/>
          </a:xfrm>
        </p:grpSpPr>
        <p:sp>
          <p:nvSpPr>
            <p:cNvPr id="12245" name="Google Shape;12245;p6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67"/>
          <p:cNvGrpSpPr/>
          <p:nvPr/>
        </p:nvGrpSpPr>
        <p:grpSpPr>
          <a:xfrm>
            <a:off x="2793451" y="2515978"/>
            <a:ext cx="247892" cy="346024"/>
            <a:chOff x="2818561" y="2439778"/>
            <a:chExt cx="247892" cy="346024"/>
          </a:xfrm>
        </p:grpSpPr>
        <p:sp>
          <p:nvSpPr>
            <p:cNvPr id="12252" name="Google Shape;12252;p6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67"/>
          <p:cNvGrpSpPr/>
          <p:nvPr/>
        </p:nvGrpSpPr>
        <p:grpSpPr>
          <a:xfrm>
            <a:off x="3182668" y="2550832"/>
            <a:ext cx="419933" cy="275170"/>
            <a:chOff x="3207778" y="2474632"/>
            <a:chExt cx="419933" cy="275170"/>
          </a:xfrm>
        </p:grpSpPr>
        <p:sp>
          <p:nvSpPr>
            <p:cNvPr id="12265" name="Google Shape;12265;p6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67"/>
          <p:cNvGrpSpPr/>
          <p:nvPr/>
        </p:nvGrpSpPr>
        <p:grpSpPr>
          <a:xfrm>
            <a:off x="6074265" y="2532275"/>
            <a:ext cx="337684" cy="314194"/>
            <a:chOff x="6099375" y="2456075"/>
            <a:chExt cx="337684" cy="314194"/>
          </a:xfrm>
        </p:grpSpPr>
        <p:sp>
          <p:nvSpPr>
            <p:cNvPr id="12280" name="Google Shape;12280;p6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2" name="Google Shape;12282;p67"/>
          <p:cNvGrpSpPr/>
          <p:nvPr/>
        </p:nvGrpSpPr>
        <p:grpSpPr>
          <a:xfrm>
            <a:off x="2287513" y="2544784"/>
            <a:ext cx="312698" cy="286534"/>
            <a:chOff x="2312623" y="2468584"/>
            <a:chExt cx="312698" cy="286534"/>
          </a:xfrm>
        </p:grpSpPr>
        <p:sp>
          <p:nvSpPr>
            <p:cNvPr id="12283" name="Google Shape;12283;p6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6" name="Google Shape;12286;p67"/>
          <p:cNvGrpSpPr/>
          <p:nvPr/>
        </p:nvGrpSpPr>
        <p:grpSpPr>
          <a:xfrm>
            <a:off x="5593695" y="2517124"/>
            <a:ext cx="345292" cy="342618"/>
            <a:chOff x="5618805" y="2440924"/>
            <a:chExt cx="345292" cy="342618"/>
          </a:xfrm>
        </p:grpSpPr>
        <p:sp>
          <p:nvSpPr>
            <p:cNvPr id="12287" name="Google Shape;12287;p6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2" name="Google Shape;12292;p67"/>
          <p:cNvGrpSpPr/>
          <p:nvPr/>
        </p:nvGrpSpPr>
        <p:grpSpPr>
          <a:xfrm>
            <a:off x="4628069" y="2522790"/>
            <a:ext cx="377886" cy="331255"/>
            <a:chOff x="4653179" y="2446590"/>
            <a:chExt cx="377886" cy="331255"/>
          </a:xfrm>
        </p:grpSpPr>
        <p:sp>
          <p:nvSpPr>
            <p:cNvPr id="12293" name="Google Shape;12293;p6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7" name="Google Shape;12297;p67"/>
          <p:cNvGrpSpPr/>
          <p:nvPr/>
        </p:nvGrpSpPr>
        <p:grpSpPr>
          <a:xfrm>
            <a:off x="5159407" y="2535681"/>
            <a:ext cx="252062" cy="305122"/>
            <a:chOff x="5184517" y="2459481"/>
            <a:chExt cx="252062" cy="305122"/>
          </a:xfrm>
        </p:grpSpPr>
        <p:sp>
          <p:nvSpPr>
            <p:cNvPr id="12298" name="Google Shape;12298;p6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4" name="Google Shape;12304;p67"/>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5" name="Google Shape;12305;p67"/>
          <p:cNvGrpSpPr/>
          <p:nvPr/>
        </p:nvGrpSpPr>
        <p:grpSpPr>
          <a:xfrm>
            <a:off x="6130349" y="2045308"/>
            <a:ext cx="249770" cy="363849"/>
            <a:chOff x="6155459" y="1969108"/>
            <a:chExt cx="249770" cy="363849"/>
          </a:xfrm>
        </p:grpSpPr>
        <p:sp>
          <p:nvSpPr>
            <p:cNvPr id="12306" name="Google Shape;12306;p6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5" name="Google Shape;12315;p67"/>
          <p:cNvGrpSpPr/>
          <p:nvPr/>
        </p:nvGrpSpPr>
        <p:grpSpPr>
          <a:xfrm>
            <a:off x="2254919" y="2046804"/>
            <a:ext cx="353631" cy="354395"/>
            <a:chOff x="2280029" y="1970604"/>
            <a:chExt cx="353631" cy="354395"/>
          </a:xfrm>
        </p:grpSpPr>
        <p:sp>
          <p:nvSpPr>
            <p:cNvPr id="12316" name="Google Shape;12316;p6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0" name="Google Shape;12320;p67"/>
          <p:cNvGrpSpPr/>
          <p:nvPr/>
        </p:nvGrpSpPr>
        <p:grpSpPr>
          <a:xfrm>
            <a:off x="8039990" y="2076374"/>
            <a:ext cx="255086" cy="301685"/>
            <a:chOff x="8065100" y="2000174"/>
            <a:chExt cx="255086" cy="301685"/>
          </a:xfrm>
        </p:grpSpPr>
        <p:sp>
          <p:nvSpPr>
            <p:cNvPr id="12321" name="Google Shape;12321;p6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67"/>
          <p:cNvGrpSpPr/>
          <p:nvPr/>
        </p:nvGrpSpPr>
        <p:grpSpPr>
          <a:xfrm>
            <a:off x="6608595" y="2045308"/>
            <a:ext cx="249420" cy="363849"/>
            <a:chOff x="6633705" y="1969108"/>
            <a:chExt cx="249420" cy="363849"/>
          </a:xfrm>
        </p:grpSpPr>
        <p:sp>
          <p:nvSpPr>
            <p:cNvPr id="12326" name="Google Shape;12326;p6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4" name="Google Shape;12334;p67"/>
          <p:cNvGrpSpPr/>
          <p:nvPr/>
        </p:nvGrpSpPr>
        <p:grpSpPr>
          <a:xfrm>
            <a:off x="5185921" y="2045308"/>
            <a:ext cx="226661" cy="363467"/>
            <a:chOff x="5211031" y="1969108"/>
            <a:chExt cx="226661" cy="363467"/>
          </a:xfrm>
        </p:grpSpPr>
        <p:sp>
          <p:nvSpPr>
            <p:cNvPr id="12335" name="Google Shape;12335;p6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7" name="Google Shape;12337;p67"/>
          <p:cNvGrpSpPr/>
          <p:nvPr/>
        </p:nvGrpSpPr>
        <p:grpSpPr>
          <a:xfrm>
            <a:off x="3687842" y="2046804"/>
            <a:ext cx="354363" cy="354395"/>
            <a:chOff x="3712952" y="1970604"/>
            <a:chExt cx="354363" cy="354395"/>
          </a:xfrm>
        </p:grpSpPr>
        <p:sp>
          <p:nvSpPr>
            <p:cNvPr id="12338" name="Google Shape;12338;p6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67"/>
          <p:cNvGrpSpPr/>
          <p:nvPr/>
        </p:nvGrpSpPr>
        <p:grpSpPr>
          <a:xfrm>
            <a:off x="3210329" y="2046804"/>
            <a:ext cx="354363" cy="354745"/>
            <a:chOff x="3235438" y="1970604"/>
            <a:chExt cx="354363" cy="354745"/>
          </a:xfrm>
        </p:grpSpPr>
        <p:sp>
          <p:nvSpPr>
            <p:cNvPr id="12348" name="Google Shape;12348;p6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67"/>
          <p:cNvGrpSpPr/>
          <p:nvPr/>
        </p:nvGrpSpPr>
        <p:grpSpPr>
          <a:xfrm>
            <a:off x="1304475" y="2066125"/>
            <a:ext cx="341472" cy="335074"/>
            <a:chOff x="1329585" y="1989925"/>
            <a:chExt cx="341472" cy="335074"/>
          </a:xfrm>
        </p:grpSpPr>
        <p:sp>
          <p:nvSpPr>
            <p:cNvPr id="12362" name="Google Shape;12362;p6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5" name="Google Shape;12365;p67"/>
          <p:cNvGrpSpPr/>
          <p:nvPr/>
        </p:nvGrpSpPr>
        <p:grpSpPr>
          <a:xfrm>
            <a:off x="5566761" y="2066106"/>
            <a:ext cx="416649" cy="325597"/>
            <a:chOff x="5626763" y="2013829"/>
            <a:chExt cx="351722" cy="274788"/>
          </a:xfrm>
        </p:grpSpPr>
        <p:sp>
          <p:nvSpPr>
            <p:cNvPr id="12366" name="Google Shape;12366;p6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6" name="Google Shape;12376;p67"/>
          <p:cNvGrpSpPr/>
          <p:nvPr/>
        </p:nvGrpSpPr>
        <p:grpSpPr>
          <a:xfrm>
            <a:off x="7551495" y="2060077"/>
            <a:ext cx="276698" cy="333133"/>
            <a:chOff x="7576605" y="1983877"/>
            <a:chExt cx="276698" cy="333133"/>
          </a:xfrm>
        </p:grpSpPr>
        <p:sp>
          <p:nvSpPr>
            <p:cNvPr id="12377" name="Google Shape;12377;p6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9" name="Google Shape;12379;p67"/>
          <p:cNvGrpSpPr/>
          <p:nvPr/>
        </p:nvGrpSpPr>
        <p:grpSpPr>
          <a:xfrm>
            <a:off x="828458" y="2051738"/>
            <a:ext cx="337334" cy="353599"/>
            <a:chOff x="853568" y="1975538"/>
            <a:chExt cx="337334" cy="353599"/>
          </a:xfrm>
        </p:grpSpPr>
        <p:sp>
          <p:nvSpPr>
            <p:cNvPr id="12380" name="Google Shape;12380;p6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67"/>
          <p:cNvGrpSpPr/>
          <p:nvPr/>
        </p:nvGrpSpPr>
        <p:grpSpPr>
          <a:xfrm>
            <a:off x="2733192" y="2085828"/>
            <a:ext cx="327085" cy="277080"/>
            <a:chOff x="2770052" y="2009628"/>
            <a:chExt cx="327085" cy="277080"/>
          </a:xfrm>
        </p:grpSpPr>
        <p:sp>
          <p:nvSpPr>
            <p:cNvPr id="12385" name="Google Shape;12385;p6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87" name="Google Shape;12387;p67"/>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8" name="Google Shape;12388;p67"/>
          <p:cNvGrpSpPr/>
          <p:nvPr/>
        </p:nvGrpSpPr>
        <p:grpSpPr>
          <a:xfrm>
            <a:off x="4170289" y="2046804"/>
            <a:ext cx="344878" cy="343573"/>
            <a:chOff x="4195399" y="1970604"/>
            <a:chExt cx="344878" cy="343573"/>
          </a:xfrm>
        </p:grpSpPr>
        <p:sp>
          <p:nvSpPr>
            <p:cNvPr id="12389" name="Google Shape;12389;p6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3" name="Google Shape;12393;p67"/>
          <p:cNvGrpSpPr/>
          <p:nvPr/>
        </p:nvGrpSpPr>
        <p:grpSpPr>
          <a:xfrm>
            <a:off x="4649681" y="2053647"/>
            <a:ext cx="344528" cy="344114"/>
            <a:chOff x="4674791" y="1977447"/>
            <a:chExt cx="344528" cy="344114"/>
          </a:xfrm>
        </p:grpSpPr>
        <p:sp>
          <p:nvSpPr>
            <p:cNvPr id="12394" name="Google Shape;12394;p6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67"/>
          <p:cNvGrpSpPr/>
          <p:nvPr/>
        </p:nvGrpSpPr>
        <p:grpSpPr>
          <a:xfrm>
            <a:off x="6058700" y="1623497"/>
            <a:ext cx="382819" cy="310788"/>
            <a:chOff x="6083810" y="1547297"/>
            <a:chExt cx="382819" cy="310788"/>
          </a:xfrm>
        </p:grpSpPr>
        <p:sp>
          <p:nvSpPr>
            <p:cNvPr id="12421" name="Google Shape;12421;p6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9" name="Google Shape;12439;p67"/>
          <p:cNvGrpSpPr/>
          <p:nvPr/>
        </p:nvGrpSpPr>
        <p:grpSpPr>
          <a:xfrm>
            <a:off x="6533190" y="1614393"/>
            <a:ext cx="382788" cy="328613"/>
            <a:chOff x="6558300" y="1538193"/>
            <a:chExt cx="382788" cy="328613"/>
          </a:xfrm>
        </p:grpSpPr>
        <p:sp>
          <p:nvSpPr>
            <p:cNvPr id="12440" name="Google Shape;12440;p6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2" name="Google Shape;12442;p67"/>
          <p:cNvGrpSpPr/>
          <p:nvPr/>
        </p:nvGrpSpPr>
        <p:grpSpPr>
          <a:xfrm>
            <a:off x="5168892" y="1587497"/>
            <a:ext cx="259605" cy="346024"/>
            <a:chOff x="5194002" y="1511297"/>
            <a:chExt cx="259605" cy="346024"/>
          </a:xfrm>
        </p:grpSpPr>
        <p:sp>
          <p:nvSpPr>
            <p:cNvPr id="12443" name="Google Shape;12443;p6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67"/>
          <p:cNvGrpSpPr/>
          <p:nvPr/>
        </p:nvGrpSpPr>
        <p:grpSpPr>
          <a:xfrm>
            <a:off x="1369631" y="1588261"/>
            <a:ext cx="252444" cy="351722"/>
            <a:chOff x="1394741" y="1512061"/>
            <a:chExt cx="252444" cy="351722"/>
          </a:xfrm>
        </p:grpSpPr>
        <p:sp>
          <p:nvSpPr>
            <p:cNvPr id="12448" name="Google Shape;12448;p6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67"/>
          <p:cNvGrpSpPr/>
          <p:nvPr/>
        </p:nvGrpSpPr>
        <p:grpSpPr>
          <a:xfrm>
            <a:off x="829986" y="1580685"/>
            <a:ext cx="380910" cy="339594"/>
            <a:chOff x="855096" y="1504485"/>
            <a:chExt cx="380910" cy="339594"/>
          </a:xfrm>
        </p:grpSpPr>
        <p:sp>
          <p:nvSpPr>
            <p:cNvPr id="12466" name="Google Shape;12466;p6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1" name="Google Shape;12471;p67"/>
          <p:cNvGrpSpPr/>
          <p:nvPr/>
        </p:nvGrpSpPr>
        <p:grpSpPr>
          <a:xfrm>
            <a:off x="1794466" y="1587879"/>
            <a:ext cx="352103" cy="352103"/>
            <a:chOff x="1819576" y="1511679"/>
            <a:chExt cx="352103" cy="352103"/>
          </a:xfrm>
        </p:grpSpPr>
        <p:sp>
          <p:nvSpPr>
            <p:cNvPr id="12472" name="Google Shape;12472;p6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6" name="Google Shape;12476;p67"/>
          <p:cNvGrpSpPr/>
          <p:nvPr/>
        </p:nvGrpSpPr>
        <p:grpSpPr>
          <a:xfrm>
            <a:off x="5595987" y="1576961"/>
            <a:ext cx="371424" cy="355446"/>
            <a:chOff x="5621097" y="1500761"/>
            <a:chExt cx="371424" cy="355446"/>
          </a:xfrm>
        </p:grpSpPr>
        <p:sp>
          <p:nvSpPr>
            <p:cNvPr id="12477" name="Google Shape;12477;p6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67"/>
          <p:cNvGrpSpPr/>
          <p:nvPr/>
        </p:nvGrpSpPr>
        <p:grpSpPr>
          <a:xfrm>
            <a:off x="4645129" y="1617799"/>
            <a:ext cx="359679" cy="321833"/>
            <a:chOff x="4670239" y="1541599"/>
            <a:chExt cx="359679" cy="321833"/>
          </a:xfrm>
        </p:grpSpPr>
        <p:sp>
          <p:nvSpPr>
            <p:cNvPr id="12480" name="Google Shape;12480;p6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67"/>
          <p:cNvGrpSpPr/>
          <p:nvPr/>
        </p:nvGrpSpPr>
        <p:grpSpPr>
          <a:xfrm>
            <a:off x="4187319" y="1578585"/>
            <a:ext cx="321037" cy="353822"/>
            <a:chOff x="4212429" y="1502385"/>
            <a:chExt cx="321037" cy="353822"/>
          </a:xfrm>
        </p:grpSpPr>
        <p:sp>
          <p:nvSpPr>
            <p:cNvPr id="12486" name="Google Shape;12486;p6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0" name="Google Shape;12490;p67"/>
          <p:cNvGrpSpPr/>
          <p:nvPr/>
        </p:nvGrpSpPr>
        <p:grpSpPr>
          <a:xfrm>
            <a:off x="2277678" y="1582181"/>
            <a:ext cx="336188" cy="335425"/>
            <a:chOff x="2302788" y="1505981"/>
            <a:chExt cx="336188" cy="335425"/>
          </a:xfrm>
        </p:grpSpPr>
        <p:sp>
          <p:nvSpPr>
            <p:cNvPr id="12491" name="Google Shape;12491;p6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8" name="Google Shape;12508;p67"/>
          <p:cNvGrpSpPr/>
          <p:nvPr/>
        </p:nvGrpSpPr>
        <p:grpSpPr>
          <a:xfrm>
            <a:off x="2755191" y="1598096"/>
            <a:ext cx="333133" cy="321037"/>
            <a:chOff x="2780301" y="1521896"/>
            <a:chExt cx="333133" cy="321037"/>
          </a:xfrm>
        </p:grpSpPr>
        <p:sp>
          <p:nvSpPr>
            <p:cNvPr id="12509" name="Google Shape;12509;p6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9" name="Google Shape;12529;p67"/>
          <p:cNvGrpSpPr/>
          <p:nvPr/>
        </p:nvGrpSpPr>
        <p:grpSpPr>
          <a:xfrm>
            <a:off x="3291049" y="1591285"/>
            <a:ext cx="211892" cy="339594"/>
            <a:chOff x="3316159" y="1515085"/>
            <a:chExt cx="211892" cy="339594"/>
          </a:xfrm>
        </p:grpSpPr>
        <p:sp>
          <p:nvSpPr>
            <p:cNvPr id="12530" name="Google Shape;12530;p6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3" name="Google Shape;12533;p67"/>
            <p:cNvGrpSpPr/>
            <p:nvPr/>
          </p:nvGrpSpPr>
          <p:grpSpPr>
            <a:xfrm>
              <a:off x="3316159" y="1515085"/>
              <a:ext cx="211892" cy="339594"/>
              <a:chOff x="3316159" y="1515085"/>
              <a:chExt cx="211892" cy="339594"/>
            </a:xfrm>
          </p:grpSpPr>
          <p:sp>
            <p:nvSpPr>
              <p:cNvPr id="12534" name="Google Shape;12534;p6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40" name="Google Shape;12540;p67"/>
          <p:cNvGrpSpPr/>
          <p:nvPr/>
        </p:nvGrpSpPr>
        <p:grpSpPr>
          <a:xfrm>
            <a:off x="3691248" y="1620855"/>
            <a:ext cx="361971" cy="314958"/>
            <a:chOff x="3716358" y="1544655"/>
            <a:chExt cx="361971" cy="314958"/>
          </a:xfrm>
        </p:grpSpPr>
        <p:sp>
          <p:nvSpPr>
            <p:cNvPr id="12541" name="Google Shape;12541;p6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6" name="Google Shape;12546;p67"/>
            <p:cNvGrpSpPr/>
            <p:nvPr/>
          </p:nvGrpSpPr>
          <p:grpSpPr>
            <a:xfrm>
              <a:off x="3716358" y="1544655"/>
              <a:ext cx="361971" cy="314958"/>
              <a:chOff x="3716358" y="1544655"/>
              <a:chExt cx="361971" cy="314958"/>
            </a:xfrm>
          </p:grpSpPr>
          <p:sp>
            <p:nvSpPr>
              <p:cNvPr id="12547" name="Google Shape;12547;p6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52" name="Google Shape;12552;p67"/>
          <p:cNvGrpSpPr/>
          <p:nvPr/>
        </p:nvGrpSpPr>
        <p:grpSpPr>
          <a:xfrm>
            <a:off x="6986814" y="1633752"/>
            <a:ext cx="499533" cy="305136"/>
            <a:chOff x="7009649" y="1541981"/>
            <a:chExt cx="524940" cy="320655"/>
          </a:xfrm>
        </p:grpSpPr>
        <p:sp>
          <p:nvSpPr>
            <p:cNvPr id="12553" name="Google Shape;12553;p6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1" name="Google Shape;12561;p67"/>
          <p:cNvGrpSpPr/>
          <p:nvPr/>
        </p:nvGrpSpPr>
        <p:grpSpPr>
          <a:xfrm>
            <a:off x="8008924" y="1594309"/>
            <a:ext cx="282746" cy="340358"/>
            <a:chOff x="8034034" y="1518109"/>
            <a:chExt cx="282746" cy="340358"/>
          </a:xfrm>
        </p:grpSpPr>
        <p:sp>
          <p:nvSpPr>
            <p:cNvPr id="12562" name="Google Shape;12562;p6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6" name="Google Shape;12566;p67"/>
          <p:cNvGrpSpPr/>
          <p:nvPr/>
        </p:nvGrpSpPr>
        <p:grpSpPr>
          <a:xfrm>
            <a:off x="7557192" y="1576134"/>
            <a:ext cx="369133" cy="360411"/>
            <a:chOff x="7582302" y="1499934"/>
            <a:chExt cx="369133" cy="360411"/>
          </a:xfrm>
        </p:grpSpPr>
        <p:sp>
          <p:nvSpPr>
            <p:cNvPr id="12567" name="Google Shape;12567;p6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67"/>
          <p:cNvGrpSpPr/>
          <p:nvPr/>
        </p:nvGrpSpPr>
        <p:grpSpPr>
          <a:xfrm>
            <a:off x="6170979" y="3893352"/>
            <a:ext cx="346056" cy="345674"/>
            <a:chOff x="2238181" y="4120624"/>
            <a:chExt cx="346056" cy="345674"/>
          </a:xfrm>
        </p:grpSpPr>
        <p:grpSp>
          <p:nvGrpSpPr>
            <p:cNvPr id="12573" name="Google Shape;12573;p67"/>
            <p:cNvGrpSpPr/>
            <p:nvPr/>
          </p:nvGrpSpPr>
          <p:grpSpPr>
            <a:xfrm>
              <a:off x="2309155" y="4177413"/>
              <a:ext cx="203862" cy="231903"/>
              <a:chOff x="1512725" y="258500"/>
              <a:chExt cx="4570900" cy="5199625"/>
            </a:xfrm>
          </p:grpSpPr>
          <p:sp>
            <p:nvSpPr>
              <p:cNvPr id="12574" name="Google Shape;12574;p6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6" name="Google Shape;12576;p6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7" name="Google Shape;12577;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81" name="Shape 12581"/>
        <p:cNvGrpSpPr/>
        <p:nvPr/>
      </p:nvGrpSpPr>
      <p:grpSpPr>
        <a:xfrm>
          <a:off x="0" y="0"/>
          <a:ext cx="0" cy="0"/>
          <a:chOff x="0" y="0"/>
          <a:chExt cx="0" cy="0"/>
        </a:xfrm>
      </p:grpSpPr>
      <p:pic>
        <p:nvPicPr>
          <p:cNvPr id="12582" name="Google Shape;12582;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2"/>
          <p:cNvSpPr/>
          <p:nvPr/>
        </p:nvSpPr>
        <p:spPr>
          <a:xfrm rot="8892691">
            <a:off x="-1052009" y="3232448"/>
            <a:ext cx="5061028" cy="1950526"/>
          </a:xfrm>
          <a:custGeom>
            <a:rect b="b" l="l" r="r" t="t"/>
            <a:pathLst>
              <a:path extrusionOk="0" h="2934781" w="3615014">
                <a:moveTo>
                  <a:pt x="230387" y="2304255"/>
                </a:moveTo>
                <a:cubicBezTo>
                  <a:pt x="451606" y="2384748"/>
                  <a:pt x="697443" y="2344532"/>
                  <a:pt x="937768" y="2332459"/>
                </a:cubicBezTo>
                <a:cubicBezTo>
                  <a:pt x="1008494" y="2328186"/>
                  <a:pt x="1079467" y="2325245"/>
                  <a:pt x="1150224" y="2325679"/>
                </a:cubicBezTo>
                <a:cubicBezTo>
                  <a:pt x="1311927" y="2325771"/>
                  <a:pt x="1480350" y="2347938"/>
                  <a:pt x="1629883" y="2394624"/>
                </a:cubicBezTo>
                <a:cubicBezTo>
                  <a:pt x="1698937" y="2415831"/>
                  <a:pt x="1765575" y="2441744"/>
                  <a:pt x="1830108" y="2472331"/>
                </a:cubicBezTo>
                <a:cubicBezTo>
                  <a:pt x="2065633" y="2578273"/>
                  <a:pt x="2245513" y="2769135"/>
                  <a:pt x="2455337" y="2867956"/>
                </a:cubicBezTo>
                <a:cubicBezTo>
                  <a:pt x="2807356" y="3040398"/>
                  <a:pt x="3227313" y="2859226"/>
                  <a:pt x="3448192" y="2551710"/>
                </a:cubicBezTo>
                <a:cubicBezTo>
                  <a:pt x="3654299" y="2270726"/>
                  <a:pt x="3678917" y="1907175"/>
                  <a:pt x="3468629" y="1620928"/>
                </a:cubicBezTo>
                <a:cubicBezTo>
                  <a:pt x="3299896" y="1387219"/>
                  <a:pt x="3045296" y="1220102"/>
                  <a:pt x="2885296" y="976052"/>
                </a:cubicBezTo>
                <a:cubicBezTo>
                  <a:pt x="2770568" y="813177"/>
                  <a:pt x="2688788" y="622748"/>
                  <a:pt x="2602084" y="447396"/>
                </a:cubicBezTo>
                <a:cubicBezTo>
                  <a:pt x="2553622" y="351393"/>
                  <a:pt x="2503086" y="261735"/>
                  <a:pt x="2431834" y="185545"/>
                </a:cubicBezTo>
                <a:cubicBezTo>
                  <a:pt x="2286543" y="25735"/>
                  <a:pt x="2056870" y="-12283"/>
                  <a:pt x="1849585" y="3166"/>
                </a:cubicBezTo>
                <a:cubicBezTo>
                  <a:pt x="1614803" y="20658"/>
                  <a:pt x="1380021" y="108550"/>
                  <a:pt x="1213704" y="277494"/>
                </a:cubicBezTo>
                <a:cubicBezTo>
                  <a:pt x="1015802" y="476095"/>
                  <a:pt x="910797" y="743488"/>
                  <a:pt x="745130" y="967291"/>
                </a:cubicBezTo>
                <a:cubicBezTo>
                  <a:pt x="560915" y="1231433"/>
                  <a:pt x="282192" y="1418332"/>
                  <a:pt x="107081" y="1689874"/>
                </a:cubicBezTo>
                <a:cubicBezTo>
                  <a:pt x="-44125" y="1920085"/>
                  <a:pt x="-61868" y="2194691"/>
                  <a:pt x="229891" y="2304069"/>
                </a:cubicBezTo>
                <a:lnTo>
                  <a:pt x="230387" y="230425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17" name="Google Shape;217;p32"/>
          <p:cNvSpPr txBox="1"/>
          <p:nvPr>
            <p:ph type="title"/>
          </p:nvPr>
        </p:nvSpPr>
        <p:spPr>
          <a:xfrm>
            <a:off x="4047175" y="2215000"/>
            <a:ext cx="4383600" cy="1597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a:t>
            </a:r>
            <a:r>
              <a:rPr lang="en"/>
              <a:t>ame of</a:t>
            </a:r>
            <a:endParaRPr/>
          </a:p>
          <a:p>
            <a:pPr indent="0" lvl="0" marL="0" rtl="0" algn="r">
              <a:spcBef>
                <a:spcPts val="0"/>
              </a:spcBef>
              <a:spcAft>
                <a:spcPts val="0"/>
              </a:spcAft>
              <a:buNone/>
            </a:pPr>
            <a:r>
              <a:rPr lang="en"/>
              <a:t>the section</a:t>
            </a:r>
            <a:endParaRPr/>
          </a:p>
        </p:txBody>
      </p:sp>
      <p:sp>
        <p:nvSpPr>
          <p:cNvPr id="218" name="Google Shape;218;p32"/>
          <p:cNvSpPr txBox="1"/>
          <p:nvPr>
            <p:ph idx="2" type="title"/>
          </p:nvPr>
        </p:nvSpPr>
        <p:spPr>
          <a:xfrm>
            <a:off x="7255075" y="1331300"/>
            <a:ext cx="1175700" cy="80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219" name="Google Shape;219;p32"/>
          <p:cNvPicPr preferRelativeResize="0"/>
          <p:nvPr/>
        </p:nvPicPr>
        <p:blipFill>
          <a:blip r:embed="rId3">
            <a:alphaModFix/>
          </a:blip>
          <a:stretch>
            <a:fillRect/>
          </a:stretch>
        </p:blipFill>
        <p:spPr>
          <a:xfrm>
            <a:off x="96776" y="1199525"/>
            <a:ext cx="4666825" cy="34044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3"/>
          <p:cNvSpPr txBox="1"/>
          <p:nvPr>
            <p:ph idx="4" type="subTitle"/>
          </p:nvPr>
        </p:nvSpPr>
        <p:spPr>
          <a:xfrm>
            <a:off x="5217687" y="2406575"/>
            <a:ext cx="2505600" cy="44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25" name="Google Shape;225;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Two ideas</a:t>
            </a:r>
            <a:endParaRPr/>
          </a:p>
        </p:txBody>
      </p:sp>
      <p:sp>
        <p:nvSpPr>
          <p:cNvPr id="226" name="Google Shape;226;p33"/>
          <p:cNvSpPr txBox="1"/>
          <p:nvPr>
            <p:ph idx="1" type="subTitle"/>
          </p:nvPr>
        </p:nvSpPr>
        <p:spPr>
          <a:xfrm>
            <a:off x="5217687" y="2863775"/>
            <a:ext cx="2505600" cy="149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227" name="Google Shape;227;p33"/>
          <p:cNvSpPr txBox="1"/>
          <p:nvPr>
            <p:ph idx="2" type="subTitle"/>
          </p:nvPr>
        </p:nvSpPr>
        <p:spPr>
          <a:xfrm>
            <a:off x="1420713" y="2863775"/>
            <a:ext cx="2505600" cy="149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sp>
        <p:nvSpPr>
          <p:cNvPr id="228" name="Google Shape;228;p33"/>
          <p:cNvSpPr txBox="1"/>
          <p:nvPr>
            <p:ph idx="3" type="subTitle"/>
          </p:nvPr>
        </p:nvSpPr>
        <p:spPr>
          <a:xfrm>
            <a:off x="1420713" y="2406575"/>
            <a:ext cx="2505600" cy="44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29" name="Google Shape;229;p33"/>
          <p:cNvSpPr/>
          <p:nvPr/>
        </p:nvSpPr>
        <p:spPr>
          <a:xfrm>
            <a:off x="2387163" y="1492175"/>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30" name="Google Shape;230;p33"/>
          <p:cNvSpPr/>
          <p:nvPr/>
        </p:nvSpPr>
        <p:spPr>
          <a:xfrm>
            <a:off x="6184137" y="1492175"/>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nvGrpSpPr>
          <p:cNvPr id="231" name="Google Shape;231;p33"/>
          <p:cNvGrpSpPr/>
          <p:nvPr/>
        </p:nvGrpSpPr>
        <p:grpSpPr>
          <a:xfrm>
            <a:off x="2513778" y="1598409"/>
            <a:ext cx="319469" cy="360238"/>
            <a:chOff x="3702914" y="2519289"/>
            <a:chExt cx="258910" cy="291951"/>
          </a:xfrm>
        </p:grpSpPr>
        <p:sp>
          <p:nvSpPr>
            <p:cNvPr id="232" name="Google Shape;232;p33"/>
            <p:cNvSpPr/>
            <p:nvPr/>
          </p:nvSpPr>
          <p:spPr>
            <a:xfrm>
              <a:off x="3702914" y="2519289"/>
              <a:ext cx="258910" cy="291951"/>
            </a:xfrm>
            <a:custGeom>
              <a:rect b="b" l="l" r="r" t="t"/>
              <a:pathLst>
                <a:path extrusionOk="0" h="291951" w="258910">
                  <a:moveTo>
                    <a:pt x="247173" y="104911"/>
                  </a:moveTo>
                  <a:cubicBezTo>
                    <a:pt x="258357" y="98425"/>
                    <a:pt x="262166" y="84156"/>
                    <a:pt x="255764" y="72968"/>
                  </a:cubicBezTo>
                  <a:cubicBezTo>
                    <a:pt x="249280" y="61779"/>
                    <a:pt x="235016" y="57969"/>
                    <a:pt x="223831" y="64374"/>
                  </a:cubicBezTo>
                  <a:cubicBezTo>
                    <a:pt x="221481" y="65752"/>
                    <a:pt x="219455" y="67455"/>
                    <a:pt x="217753" y="69400"/>
                  </a:cubicBezTo>
                  <a:lnTo>
                    <a:pt x="151456" y="31133"/>
                  </a:lnTo>
                  <a:cubicBezTo>
                    <a:pt x="152348" y="28701"/>
                    <a:pt x="152834" y="26106"/>
                    <a:pt x="152834" y="23350"/>
                  </a:cubicBezTo>
                  <a:cubicBezTo>
                    <a:pt x="152834" y="10459"/>
                    <a:pt x="142379" y="0"/>
                    <a:pt x="129493" y="0"/>
                  </a:cubicBezTo>
                  <a:cubicBezTo>
                    <a:pt x="116606" y="0"/>
                    <a:pt x="106151" y="10459"/>
                    <a:pt x="106151" y="23350"/>
                  </a:cubicBezTo>
                  <a:cubicBezTo>
                    <a:pt x="106151" y="26106"/>
                    <a:pt x="106637" y="28701"/>
                    <a:pt x="107448" y="31133"/>
                  </a:cubicBezTo>
                  <a:lnTo>
                    <a:pt x="41152" y="69400"/>
                  </a:lnTo>
                  <a:cubicBezTo>
                    <a:pt x="39449" y="67373"/>
                    <a:pt x="37423" y="65671"/>
                    <a:pt x="35073" y="64374"/>
                  </a:cubicBezTo>
                  <a:cubicBezTo>
                    <a:pt x="23889" y="57969"/>
                    <a:pt x="9624" y="61779"/>
                    <a:pt x="3141" y="72968"/>
                  </a:cubicBezTo>
                  <a:cubicBezTo>
                    <a:pt x="-3343" y="84156"/>
                    <a:pt x="547" y="98425"/>
                    <a:pt x="11732" y="104911"/>
                  </a:cubicBezTo>
                  <a:cubicBezTo>
                    <a:pt x="14082" y="106289"/>
                    <a:pt x="16594" y="107181"/>
                    <a:pt x="19107" y="107668"/>
                  </a:cubicBezTo>
                  <a:lnTo>
                    <a:pt x="19107" y="184284"/>
                  </a:lnTo>
                  <a:cubicBezTo>
                    <a:pt x="16513" y="184770"/>
                    <a:pt x="14001" y="185662"/>
                    <a:pt x="11732" y="187040"/>
                  </a:cubicBezTo>
                  <a:cubicBezTo>
                    <a:pt x="547" y="193445"/>
                    <a:pt x="-3262" y="207796"/>
                    <a:pt x="3141" y="218984"/>
                  </a:cubicBezTo>
                  <a:cubicBezTo>
                    <a:pt x="9624" y="230172"/>
                    <a:pt x="23889" y="233983"/>
                    <a:pt x="35073" y="227578"/>
                  </a:cubicBezTo>
                  <a:cubicBezTo>
                    <a:pt x="37423" y="226199"/>
                    <a:pt x="39449" y="224497"/>
                    <a:pt x="41152" y="222551"/>
                  </a:cubicBezTo>
                  <a:lnTo>
                    <a:pt x="107448" y="260819"/>
                  </a:lnTo>
                  <a:cubicBezTo>
                    <a:pt x="106556" y="263251"/>
                    <a:pt x="106070" y="265845"/>
                    <a:pt x="106070" y="268602"/>
                  </a:cubicBezTo>
                  <a:cubicBezTo>
                    <a:pt x="106070" y="281493"/>
                    <a:pt x="116525" y="291951"/>
                    <a:pt x="129412" y="291951"/>
                  </a:cubicBezTo>
                  <a:cubicBezTo>
                    <a:pt x="142298" y="291951"/>
                    <a:pt x="152753" y="281493"/>
                    <a:pt x="152753" y="268602"/>
                  </a:cubicBezTo>
                  <a:cubicBezTo>
                    <a:pt x="152753" y="265845"/>
                    <a:pt x="152267" y="263251"/>
                    <a:pt x="151375" y="260819"/>
                  </a:cubicBezTo>
                  <a:lnTo>
                    <a:pt x="217672" y="222551"/>
                  </a:lnTo>
                  <a:cubicBezTo>
                    <a:pt x="219211" y="224335"/>
                    <a:pt x="221076" y="225956"/>
                    <a:pt x="223264" y="227253"/>
                  </a:cubicBezTo>
                  <a:cubicBezTo>
                    <a:pt x="225290" y="228470"/>
                    <a:pt x="227884" y="227821"/>
                    <a:pt x="229180" y="225875"/>
                  </a:cubicBezTo>
                  <a:cubicBezTo>
                    <a:pt x="230396" y="223848"/>
                    <a:pt x="229748" y="221254"/>
                    <a:pt x="227803" y="219957"/>
                  </a:cubicBezTo>
                  <a:cubicBezTo>
                    <a:pt x="220994" y="215822"/>
                    <a:pt x="218644" y="207066"/>
                    <a:pt x="222697" y="199931"/>
                  </a:cubicBezTo>
                  <a:cubicBezTo>
                    <a:pt x="226830" y="192797"/>
                    <a:pt x="235907" y="190445"/>
                    <a:pt x="242958" y="194499"/>
                  </a:cubicBezTo>
                  <a:cubicBezTo>
                    <a:pt x="246362" y="196445"/>
                    <a:pt x="248875" y="199688"/>
                    <a:pt x="249847" y="203499"/>
                  </a:cubicBezTo>
                  <a:cubicBezTo>
                    <a:pt x="251630" y="210066"/>
                    <a:pt x="248632" y="216714"/>
                    <a:pt x="243282" y="219957"/>
                  </a:cubicBezTo>
                  <a:cubicBezTo>
                    <a:pt x="241256" y="221173"/>
                    <a:pt x="240608" y="223848"/>
                    <a:pt x="241905" y="225875"/>
                  </a:cubicBezTo>
                  <a:cubicBezTo>
                    <a:pt x="243120" y="227902"/>
                    <a:pt x="245795" y="228551"/>
                    <a:pt x="247740" y="227253"/>
                  </a:cubicBezTo>
                  <a:cubicBezTo>
                    <a:pt x="256250" y="222065"/>
                    <a:pt x="260870" y="211606"/>
                    <a:pt x="258114" y="201228"/>
                  </a:cubicBezTo>
                  <a:cubicBezTo>
                    <a:pt x="256493" y="195229"/>
                    <a:pt x="252603" y="190121"/>
                    <a:pt x="247254" y="187040"/>
                  </a:cubicBezTo>
                  <a:cubicBezTo>
                    <a:pt x="244903" y="185662"/>
                    <a:pt x="242391" y="184770"/>
                    <a:pt x="239879" y="184284"/>
                  </a:cubicBezTo>
                  <a:lnTo>
                    <a:pt x="239879" y="107668"/>
                  </a:lnTo>
                  <a:cubicBezTo>
                    <a:pt x="242391" y="107181"/>
                    <a:pt x="244903" y="106208"/>
                    <a:pt x="247173" y="104911"/>
                  </a:cubicBezTo>
                  <a:lnTo>
                    <a:pt x="247173" y="104911"/>
                  </a:lnTo>
                  <a:close/>
                  <a:moveTo>
                    <a:pt x="228127" y="71833"/>
                  </a:moveTo>
                  <a:cubicBezTo>
                    <a:pt x="235259" y="67698"/>
                    <a:pt x="244255" y="70130"/>
                    <a:pt x="248388" y="77265"/>
                  </a:cubicBezTo>
                  <a:cubicBezTo>
                    <a:pt x="252522" y="84318"/>
                    <a:pt x="250091" y="93399"/>
                    <a:pt x="242958" y="97533"/>
                  </a:cubicBezTo>
                  <a:cubicBezTo>
                    <a:pt x="235907" y="101587"/>
                    <a:pt x="226830" y="99236"/>
                    <a:pt x="222697" y="92101"/>
                  </a:cubicBezTo>
                  <a:cubicBezTo>
                    <a:pt x="218563" y="84967"/>
                    <a:pt x="221076" y="75886"/>
                    <a:pt x="228127" y="71833"/>
                  </a:cubicBezTo>
                  <a:lnTo>
                    <a:pt x="228127" y="71833"/>
                  </a:lnTo>
                  <a:close/>
                  <a:moveTo>
                    <a:pt x="129412" y="8513"/>
                  </a:moveTo>
                  <a:cubicBezTo>
                    <a:pt x="137597" y="8513"/>
                    <a:pt x="144243" y="15161"/>
                    <a:pt x="144243" y="23350"/>
                  </a:cubicBezTo>
                  <a:cubicBezTo>
                    <a:pt x="144243" y="31538"/>
                    <a:pt x="137597" y="38186"/>
                    <a:pt x="129412" y="38186"/>
                  </a:cubicBezTo>
                  <a:cubicBezTo>
                    <a:pt x="121226" y="38186"/>
                    <a:pt x="114580" y="31538"/>
                    <a:pt x="114580" y="23350"/>
                  </a:cubicBezTo>
                  <a:cubicBezTo>
                    <a:pt x="114580" y="15161"/>
                    <a:pt x="121226" y="8513"/>
                    <a:pt x="129412" y="8513"/>
                  </a:cubicBezTo>
                  <a:lnTo>
                    <a:pt x="129412" y="8513"/>
                  </a:lnTo>
                  <a:close/>
                  <a:moveTo>
                    <a:pt x="10516" y="77265"/>
                  </a:moveTo>
                  <a:cubicBezTo>
                    <a:pt x="14568" y="70211"/>
                    <a:pt x="23645" y="67779"/>
                    <a:pt x="30777" y="71833"/>
                  </a:cubicBezTo>
                  <a:cubicBezTo>
                    <a:pt x="37829" y="75886"/>
                    <a:pt x="40341" y="84967"/>
                    <a:pt x="36208" y="92101"/>
                  </a:cubicBezTo>
                  <a:cubicBezTo>
                    <a:pt x="32074" y="99236"/>
                    <a:pt x="22997" y="101587"/>
                    <a:pt x="15946" y="97533"/>
                  </a:cubicBezTo>
                  <a:cubicBezTo>
                    <a:pt x="8814" y="93399"/>
                    <a:pt x="6382" y="84318"/>
                    <a:pt x="10516" y="77265"/>
                  </a:cubicBezTo>
                  <a:lnTo>
                    <a:pt x="10516" y="77265"/>
                  </a:lnTo>
                  <a:close/>
                  <a:moveTo>
                    <a:pt x="30696" y="220038"/>
                  </a:moveTo>
                  <a:cubicBezTo>
                    <a:pt x="23645" y="224092"/>
                    <a:pt x="14568" y="221659"/>
                    <a:pt x="10435" y="214606"/>
                  </a:cubicBezTo>
                  <a:cubicBezTo>
                    <a:pt x="6301" y="207552"/>
                    <a:pt x="8814" y="198472"/>
                    <a:pt x="15865" y="194337"/>
                  </a:cubicBezTo>
                  <a:cubicBezTo>
                    <a:pt x="22916" y="190283"/>
                    <a:pt x="31993" y="192634"/>
                    <a:pt x="36126" y="199769"/>
                  </a:cubicBezTo>
                  <a:cubicBezTo>
                    <a:pt x="40260" y="206904"/>
                    <a:pt x="37747" y="215984"/>
                    <a:pt x="30696" y="220038"/>
                  </a:cubicBezTo>
                  <a:lnTo>
                    <a:pt x="30696" y="220038"/>
                  </a:lnTo>
                  <a:close/>
                  <a:moveTo>
                    <a:pt x="129412" y="283357"/>
                  </a:moveTo>
                  <a:cubicBezTo>
                    <a:pt x="121226" y="283357"/>
                    <a:pt x="114580" y="276709"/>
                    <a:pt x="114580" y="268521"/>
                  </a:cubicBezTo>
                  <a:cubicBezTo>
                    <a:pt x="114580" y="260332"/>
                    <a:pt x="121226" y="253684"/>
                    <a:pt x="129412" y="253684"/>
                  </a:cubicBezTo>
                  <a:cubicBezTo>
                    <a:pt x="137597" y="253684"/>
                    <a:pt x="144243" y="260332"/>
                    <a:pt x="144243" y="268521"/>
                  </a:cubicBezTo>
                  <a:cubicBezTo>
                    <a:pt x="144243" y="276709"/>
                    <a:pt x="137597" y="283357"/>
                    <a:pt x="129412" y="283357"/>
                  </a:cubicBezTo>
                  <a:lnTo>
                    <a:pt x="129412" y="283357"/>
                  </a:lnTo>
                  <a:close/>
                  <a:moveTo>
                    <a:pt x="215321" y="195553"/>
                  </a:moveTo>
                  <a:cubicBezTo>
                    <a:pt x="211755" y="201715"/>
                    <a:pt x="211269" y="208849"/>
                    <a:pt x="213457" y="215011"/>
                  </a:cubicBezTo>
                  <a:lnTo>
                    <a:pt x="147161" y="253279"/>
                  </a:lnTo>
                  <a:cubicBezTo>
                    <a:pt x="142865" y="248252"/>
                    <a:pt x="136544" y="245090"/>
                    <a:pt x="129412" y="245090"/>
                  </a:cubicBezTo>
                  <a:cubicBezTo>
                    <a:pt x="122279" y="245090"/>
                    <a:pt x="115958" y="248252"/>
                    <a:pt x="111662" y="253279"/>
                  </a:cubicBezTo>
                  <a:lnTo>
                    <a:pt x="45285" y="214930"/>
                  </a:lnTo>
                  <a:cubicBezTo>
                    <a:pt x="47635" y="208282"/>
                    <a:pt x="46906" y="201309"/>
                    <a:pt x="43502" y="195472"/>
                  </a:cubicBezTo>
                  <a:cubicBezTo>
                    <a:pt x="40422" y="190040"/>
                    <a:pt x="35316" y="186230"/>
                    <a:pt x="29319" y="184608"/>
                  </a:cubicBezTo>
                  <a:cubicBezTo>
                    <a:pt x="28751" y="184446"/>
                    <a:pt x="28103" y="184284"/>
                    <a:pt x="27536" y="184203"/>
                  </a:cubicBezTo>
                  <a:lnTo>
                    <a:pt x="27536" y="107587"/>
                  </a:lnTo>
                  <a:cubicBezTo>
                    <a:pt x="34425" y="106289"/>
                    <a:pt x="40098" y="102155"/>
                    <a:pt x="43502" y="96317"/>
                  </a:cubicBezTo>
                  <a:cubicBezTo>
                    <a:pt x="46906" y="90480"/>
                    <a:pt x="47635" y="83507"/>
                    <a:pt x="45285" y="76859"/>
                  </a:cubicBezTo>
                  <a:lnTo>
                    <a:pt x="111662" y="38511"/>
                  </a:lnTo>
                  <a:cubicBezTo>
                    <a:pt x="115958" y="43537"/>
                    <a:pt x="122279" y="46699"/>
                    <a:pt x="129412" y="46699"/>
                  </a:cubicBezTo>
                  <a:cubicBezTo>
                    <a:pt x="136463" y="46699"/>
                    <a:pt x="142865" y="43537"/>
                    <a:pt x="147161" y="38511"/>
                  </a:cubicBezTo>
                  <a:lnTo>
                    <a:pt x="213538" y="76859"/>
                  </a:lnTo>
                  <a:cubicBezTo>
                    <a:pt x="211188" y="83426"/>
                    <a:pt x="211917" y="90480"/>
                    <a:pt x="215321" y="96317"/>
                  </a:cubicBezTo>
                  <a:cubicBezTo>
                    <a:pt x="218725" y="102236"/>
                    <a:pt x="224399" y="106289"/>
                    <a:pt x="231288" y="107587"/>
                  </a:cubicBezTo>
                  <a:lnTo>
                    <a:pt x="231288" y="184203"/>
                  </a:lnTo>
                  <a:cubicBezTo>
                    <a:pt x="224399" y="185500"/>
                    <a:pt x="218644" y="189635"/>
                    <a:pt x="215321" y="195553"/>
                  </a:cubicBezTo>
                  <a:lnTo>
                    <a:pt x="215321" y="19555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3" name="Google Shape;233;p33"/>
            <p:cNvSpPr/>
            <p:nvPr/>
          </p:nvSpPr>
          <p:spPr>
            <a:xfrm>
              <a:off x="3761004" y="2584676"/>
              <a:ext cx="142644" cy="161288"/>
            </a:xfrm>
            <a:custGeom>
              <a:rect b="b" l="l" r="r" t="t"/>
              <a:pathLst>
                <a:path extrusionOk="0" h="161288" w="142644">
                  <a:moveTo>
                    <a:pt x="136726" y="35876"/>
                  </a:moveTo>
                  <a:lnTo>
                    <a:pt x="77400" y="1581"/>
                  </a:lnTo>
                  <a:cubicBezTo>
                    <a:pt x="73672" y="-527"/>
                    <a:pt x="69052" y="-527"/>
                    <a:pt x="65324" y="1581"/>
                  </a:cubicBezTo>
                  <a:lnTo>
                    <a:pt x="5997" y="35876"/>
                  </a:lnTo>
                  <a:cubicBezTo>
                    <a:pt x="2269" y="37984"/>
                    <a:pt x="0" y="41956"/>
                    <a:pt x="0" y="46334"/>
                  </a:cubicBezTo>
                  <a:lnTo>
                    <a:pt x="0" y="114924"/>
                  </a:lnTo>
                  <a:cubicBezTo>
                    <a:pt x="0" y="119221"/>
                    <a:pt x="2350" y="123194"/>
                    <a:pt x="5997" y="125383"/>
                  </a:cubicBezTo>
                  <a:cubicBezTo>
                    <a:pt x="8105" y="126599"/>
                    <a:pt x="62973" y="158299"/>
                    <a:pt x="65324" y="159677"/>
                  </a:cubicBezTo>
                  <a:cubicBezTo>
                    <a:pt x="69133" y="161866"/>
                    <a:pt x="73753" y="161785"/>
                    <a:pt x="77319" y="159677"/>
                  </a:cubicBezTo>
                  <a:lnTo>
                    <a:pt x="136645" y="125383"/>
                  </a:lnTo>
                  <a:cubicBezTo>
                    <a:pt x="140373" y="123275"/>
                    <a:pt x="142642" y="119221"/>
                    <a:pt x="142642" y="114924"/>
                  </a:cubicBezTo>
                  <a:lnTo>
                    <a:pt x="142642" y="96196"/>
                  </a:lnTo>
                  <a:cubicBezTo>
                    <a:pt x="142642" y="93844"/>
                    <a:pt x="140697" y="91899"/>
                    <a:pt x="138347" y="91899"/>
                  </a:cubicBezTo>
                  <a:cubicBezTo>
                    <a:pt x="135997" y="91899"/>
                    <a:pt x="134051" y="93844"/>
                    <a:pt x="134051" y="96196"/>
                  </a:cubicBezTo>
                  <a:lnTo>
                    <a:pt x="134051" y="114924"/>
                  </a:lnTo>
                  <a:cubicBezTo>
                    <a:pt x="134051" y="116140"/>
                    <a:pt x="133403" y="117356"/>
                    <a:pt x="132268" y="117924"/>
                  </a:cubicBezTo>
                  <a:lnTo>
                    <a:pt x="75455" y="150759"/>
                  </a:lnTo>
                  <a:lnTo>
                    <a:pt x="75455" y="82899"/>
                  </a:lnTo>
                  <a:cubicBezTo>
                    <a:pt x="76022" y="82656"/>
                    <a:pt x="76670" y="82413"/>
                    <a:pt x="77238" y="82089"/>
                  </a:cubicBezTo>
                  <a:lnTo>
                    <a:pt x="92150" y="73495"/>
                  </a:lnTo>
                  <a:lnTo>
                    <a:pt x="92150" y="94736"/>
                  </a:lnTo>
                  <a:cubicBezTo>
                    <a:pt x="92150" y="99601"/>
                    <a:pt x="97418" y="102601"/>
                    <a:pt x="101633" y="100168"/>
                  </a:cubicBezTo>
                  <a:lnTo>
                    <a:pt x="115249" y="92304"/>
                  </a:lnTo>
                  <a:cubicBezTo>
                    <a:pt x="117761" y="90845"/>
                    <a:pt x="119301" y="88169"/>
                    <a:pt x="119301" y="85250"/>
                  </a:cubicBezTo>
                  <a:lnTo>
                    <a:pt x="119301" y="57766"/>
                  </a:lnTo>
                  <a:lnTo>
                    <a:pt x="134051" y="49253"/>
                  </a:lnTo>
                  <a:lnTo>
                    <a:pt x="134051" y="76251"/>
                  </a:lnTo>
                  <a:cubicBezTo>
                    <a:pt x="134051" y="78602"/>
                    <a:pt x="135997" y="80548"/>
                    <a:pt x="138347" y="80548"/>
                  </a:cubicBezTo>
                  <a:cubicBezTo>
                    <a:pt x="140697" y="80548"/>
                    <a:pt x="142642" y="78602"/>
                    <a:pt x="142642" y="76251"/>
                  </a:cubicBezTo>
                  <a:lnTo>
                    <a:pt x="142642" y="46334"/>
                  </a:lnTo>
                  <a:cubicBezTo>
                    <a:pt x="142724" y="41956"/>
                    <a:pt x="140373" y="37984"/>
                    <a:pt x="136726" y="35876"/>
                  </a:cubicBezTo>
                  <a:lnTo>
                    <a:pt x="136726" y="35876"/>
                  </a:lnTo>
                  <a:close/>
                  <a:moveTo>
                    <a:pt x="96527" y="61090"/>
                  </a:moveTo>
                  <a:lnTo>
                    <a:pt x="38011" y="27201"/>
                  </a:lnTo>
                  <a:lnTo>
                    <a:pt x="48061" y="21363"/>
                  </a:lnTo>
                  <a:lnTo>
                    <a:pt x="106577" y="55253"/>
                  </a:lnTo>
                  <a:cubicBezTo>
                    <a:pt x="102362" y="57685"/>
                    <a:pt x="104875" y="56226"/>
                    <a:pt x="96527" y="61090"/>
                  </a:cubicBezTo>
                  <a:lnTo>
                    <a:pt x="96527" y="61090"/>
                  </a:lnTo>
                  <a:close/>
                  <a:moveTo>
                    <a:pt x="65324" y="82007"/>
                  </a:moveTo>
                  <a:cubicBezTo>
                    <a:pt x="65891" y="82332"/>
                    <a:pt x="66701" y="82656"/>
                    <a:pt x="67107" y="82818"/>
                  </a:cubicBezTo>
                  <a:lnTo>
                    <a:pt x="67107" y="150678"/>
                  </a:lnTo>
                  <a:lnTo>
                    <a:pt x="10293" y="117843"/>
                  </a:lnTo>
                  <a:cubicBezTo>
                    <a:pt x="9239" y="117194"/>
                    <a:pt x="8510" y="116059"/>
                    <a:pt x="8510" y="114843"/>
                  </a:cubicBezTo>
                  <a:lnTo>
                    <a:pt x="8510" y="49172"/>
                  </a:lnTo>
                  <a:lnTo>
                    <a:pt x="65324" y="82007"/>
                  </a:lnTo>
                  <a:close/>
                  <a:moveTo>
                    <a:pt x="73104" y="74630"/>
                  </a:moveTo>
                  <a:cubicBezTo>
                    <a:pt x="72051" y="75278"/>
                    <a:pt x="70673" y="75278"/>
                    <a:pt x="69619" y="74630"/>
                  </a:cubicBezTo>
                  <a:lnTo>
                    <a:pt x="12805" y="41794"/>
                  </a:lnTo>
                  <a:lnTo>
                    <a:pt x="29582" y="32146"/>
                  </a:lnTo>
                  <a:lnTo>
                    <a:pt x="88098" y="66036"/>
                  </a:lnTo>
                  <a:lnTo>
                    <a:pt x="73104" y="74630"/>
                  </a:lnTo>
                  <a:close/>
                  <a:moveTo>
                    <a:pt x="110872" y="62630"/>
                  </a:moveTo>
                  <a:lnTo>
                    <a:pt x="110872" y="84926"/>
                  </a:lnTo>
                  <a:lnTo>
                    <a:pt x="100822" y="90764"/>
                  </a:lnTo>
                  <a:lnTo>
                    <a:pt x="100822" y="68468"/>
                  </a:lnTo>
                  <a:lnTo>
                    <a:pt x="110710" y="62793"/>
                  </a:lnTo>
                  <a:lnTo>
                    <a:pt x="110872" y="62630"/>
                  </a:lnTo>
                  <a:close/>
                  <a:moveTo>
                    <a:pt x="115086" y="50307"/>
                  </a:moveTo>
                  <a:lnTo>
                    <a:pt x="56571" y="16418"/>
                  </a:lnTo>
                  <a:lnTo>
                    <a:pt x="69538" y="8959"/>
                  </a:lnTo>
                  <a:cubicBezTo>
                    <a:pt x="70592" y="8310"/>
                    <a:pt x="71969" y="8310"/>
                    <a:pt x="73023" y="8959"/>
                  </a:cubicBezTo>
                  <a:lnTo>
                    <a:pt x="129837" y="41794"/>
                  </a:lnTo>
                  <a:lnTo>
                    <a:pt x="115086" y="503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34" name="Google Shape;234;p33"/>
          <p:cNvGrpSpPr/>
          <p:nvPr/>
        </p:nvGrpSpPr>
        <p:grpSpPr>
          <a:xfrm>
            <a:off x="6342983" y="1608284"/>
            <a:ext cx="255009" cy="360138"/>
            <a:chOff x="3099823" y="2519289"/>
            <a:chExt cx="206669" cy="291870"/>
          </a:xfrm>
        </p:grpSpPr>
        <p:sp>
          <p:nvSpPr>
            <p:cNvPr id="235" name="Google Shape;235;p33"/>
            <p:cNvSpPr/>
            <p:nvPr/>
          </p:nvSpPr>
          <p:spPr>
            <a:xfrm>
              <a:off x="3099823" y="2519289"/>
              <a:ext cx="206669" cy="291870"/>
            </a:xfrm>
            <a:custGeom>
              <a:rect b="b" l="l" r="r" t="t"/>
              <a:pathLst>
                <a:path extrusionOk="0" h="291870" w="206669">
                  <a:moveTo>
                    <a:pt x="115168" y="0"/>
                  </a:moveTo>
                  <a:lnTo>
                    <a:pt x="91745" y="0"/>
                  </a:lnTo>
                  <a:cubicBezTo>
                    <a:pt x="81290" y="0"/>
                    <a:pt x="72699" y="8513"/>
                    <a:pt x="72699" y="19053"/>
                  </a:cubicBezTo>
                  <a:lnTo>
                    <a:pt x="72699" y="20593"/>
                  </a:lnTo>
                  <a:cubicBezTo>
                    <a:pt x="66540" y="20836"/>
                    <a:pt x="61515" y="25377"/>
                    <a:pt x="60461" y="31214"/>
                  </a:cubicBezTo>
                  <a:lnTo>
                    <a:pt x="17020" y="31214"/>
                  </a:lnTo>
                  <a:cubicBezTo>
                    <a:pt x="7618" y="31214"/>
                    <a:pt x="0" y="38835"/>
                    <a:pt x="0" y="48240"/>
                  </a:cubicBezTo>
                  <a:lnTo>
                    <a:pt x="0" y="274845"/>
                  </a:lnTo>
                  <a:cubicBezTo>
                    <a:pt x="0" y="284249"/>
                    <a:pt x="7618" y="291870"/>
                    <a:pt x="17020" y="291870"/>
                  </a:cubicBezTo>
                  <a:lnTo>
                    <a:pt x="189650" y="291870"/>
                  </a:lnTo>
                  <a:cubicBezTo>
                    <a:pt x="199051" y="291870"/>
                    <a:pt x="206670" y="284249"/>
                    <a:pt x="206670" y="274845"/>
                  </a:cubicBezTo>
                  <a:lnTo>
                    <a:pt x="206670" y="176501"/>
                  </a:lnTo>
                  <a:cubicBezTo>
                    <a:pt x="206670" y="174149"/>
                    <a:pt x="204725" y="172204"/>
                    <a:pt x="202374" y="172204"/>
                  </a:cubicBezTo>
                  <a:cubicBezTo>
                    <a:pt x="200024" y="172204"/>
                    <a:pt x="198079" y="174149"/>
                    <a:pt x="198079" y="176501"/>
                  </a:cubicBezTo>
                  <a:lnTo>
                    <a:pt x="198079" y="274845"/>
                  </a:lnTo>
                  <a:cubicBezTo>
                    <a:pt x="198079" y="279547"/>
                    <a:pt x="194269" y="283357"/>
                    <a:pt x="189569" y="283357"/>
                  </a:cubicBezTo>
                  <a:lnTo>
                    <a:pt x="16939" y="283357"/>
                  </a:lnTo>
                  <a:cubicBezTo>
                    <a:pt x="12238" y="283357"/>
                    <a:pt x="8429" y="279547"/>
                    <a:pt x="8429" y="274845"/>
                  </a:cubicBezTo>
                  <a:lnTo>
                    <a:pt x="8429" y="48240"/>
                  </a:lnTo>
                  <a:cubicBezTo>
                    <a:pt x="8429" y="43537"/>
                    <a:pt x="12238" y="39727"/>
                    <a:pt x="16939" y="39727"/>
                  </a:cubicBezTo>
                  <a:lnTo>
                    <a:pt x="60137" y="39727"/>
                  </a:lnTo>
                  <a:cubicBezTo>
                    <a:pt x="60461" y="46618"/>
                    <a:pt x="66134" y="51969"/>
                    <a:pt x="73023" y="51969"/>
                  </a:cubicBezTo>
                  <a:lnTo>
                    <a:pt x="79183" y="51969"/>
                  </a:lnTo>
                  <a:lnTo>
                    <a:pt x="79183" y="58212"/>
                  </a:lnTo>
                  <a:lnTo>
                    <a:pt x="29096" y="58212"/>
                  </a:lnTo>
                  <a:cubicBezTo>
                    <a:pt x="22369" y="58212"/>
                    <a:pt x="16939" y="63644"/>
                    <a:pt x="16939" y="70373"/>
                  </a:cubicBezTo>
                  <a:lnTo>
                    <a:pt x="16939" y="262602"/>
                  </a:lnTo>
                  <a:cubicBezTo>
                    <a:pt x="16939" y="269331"/>
                    <a:pt x="22369" y="274763"/>
                    <a:pt x="29096" y="274763"/>
                  </a:cubicBezTo>
                  <a:lnTo>
                    <a:pt x="93285" y="274763"/>
                  </a:lnTo>
                  <a:cubicBezTo>
                    <a:pt x="95635" y="274763"/>
                    <a:pt x="97581" y="272818"/>
                    <a:pt x="97581" y="270467"/>
                  </a:cubicBezTo>
                  <a:cubicBezTo>
                    <a:pt x="97581" y="268115"/>
                    <a:pt x="95635" y="266170"/>
                    <a:pt x="93285" y="266170"/>
                  </a:cubicBezTo>
                  <a:lnTo>
                    <a:pt x="29096" y="266170"/>
                  </a:lnTo>
                  <a:cubicBezTo>
                    <a:pt x="27151" y="266170"/>
                    <a:pt x="25530" y="264548"/>
                    <a:pt x="25530" y="262602"/>
                  </a:cubicBezTo>
                  <a:lnTo>
                    <a:pt x="25530" y="70373"/>
                  </a:lnTo>
                  <a:cubicBezTo>
                    <a:pt x="25530" y="68427"/>
                    <a:pt x="27151" y="66806"/>
                    <a:pt x="29096" y="66806"/>
                  </a:cubicBezTo>
                  <a:lnTo>
                    <a:pt x="79183" y="66806"/>
                  </a:lnTo>
                  <a:lnTo>
                    <a:pt x="79183" y="68265"/>
                  </a:lnTo>
                  <a:cubicBezTo>
                    <a:pt x="79183" y="76292"/>
                    <a:pt x="85667" y="82778"/>
                    <a:pt x="93690" y="82778"/>
                  </a:cubicBezTo>
                  <a:lnTo>
                    <a:pt x="112817" y="82778"/>
                  </a:lnTo>
                  <a:cubicBezTo>
                    <a:pt x="120841" y="82778"/>
                    <a:pt x="127325" y="76292"/>
                    <a:pt x="127325" y="68265"/>
                  </a:cubicBezTo>
                  <a:lnTo>
                    <a:pt x="127325" y="66806"/>
                  </a:lnTo>
                  <a:lnTo>
                    <a:pt x="177412" y="66806"/>
                  </a:lnTo>
                  <a:cubicBezTo>
                    <a:pt x="179357" y="66806"/>
                    <a:pt x="180978" y="68427"/>
                    <a:pt x="180978" y="70373"/>
                  </a:cubicBezTo>
                  <a:lnTo>
                    <a:pt x="180978" y="262602"/>
                  </a:lnTo>
                  <a:cubicBezTo>
                    <a:pt x="180978" y="264548"/>
                    <a:pt x="179357" y="266170"/>
                    <a:pt x="177412" y="266170"/>
                  </a:cubicBezTo>
                  <a:lnTo>
                    <a:pt x="113223" y="266170"/>
                  </a:lnTo>
                  <a:cubicBezTo>
                    <a:pt x="110872" y="266170"/>
                    <a:pt x="108927" y="268115"/>
                    <a:pt x="108927" y="270467"/>
                  </a:cubicBezTo>
                  <a:cubicBezTo>
                    <a:pt x="108927" y="272818"/>
                    <a:pt x="110872" y="274763"/>
                    <a:pt x="113223" y="274763"/>
                  </a:cubicBezTo>
                  <a:lnTo>
                    <a:pt x="177412" y="274763"/>
                  </a:lnTo>
                  <a:cubicBezTo>
                    <a:pt x="184139" y="274763"/>
                    <a:pt x="189569" y="269331"/>
                    <a:pt x="189569" y="262602"/>
                  </a:cubicBezTo>
                  <a:lnTo>
                    <a:pt x="189569" y="70373"/>
                  </a:lnTo>
                  <a:cubicBezTo>
                    <a:pt x="189569" y="63644"/>
                    <a:pt x="184139" y="58212"/>
                    <a:pt x="177412" y="58212"/>
                  </a:cubicBezTo>
                  <a:lnTo>
                    <a:pt x="127325" y="58212"/>
                  </a:lnTo>
                  <a:lnTo>
                    <a:pt x="127325" y="51969"/>
                  </a:lnTo>
                  <a:lnTo>
                    <a:pt x="133484" y="51969"/>
                  </a:lnTo>
                  <a:cubicBezTo>
                    <a:pt x="140292" y="51969"/>
                    <a:pt x="145966" y="46618"/>
                    <a:pt x="146371" y="39727"/>
                  </a:cubicBezTo>
                  <a:lnTo>
                    <a:pt x="189569" y="39727"/>
                  </a:lnTo>
                  <a:cubicBezTo>
                    <a:pt x="194269" y="39727"/>
                    <a:pt x="198079" y="43537"/>
                    <a:pt x="198079" y="48240"/>
                  </a:cubicBezTo>
                  <a:lnTo>
                    <a:pt x="198079" y="156556"/>
                  </a:lnTo>
                  <a:cubicBezTo>
                    <a:pt x="198079" y="158907"/>
                    <a:pt x="200024" y="160853"/>
                    <a:pt x="202374" y="160853"/>
                  </a:cubicBezTo>
                  <a:cubicBezTo>
                    <a:pt x="204725" y="160853"/>
                    <a:pt x="206670" y="158907"/>
                    <a:pt x="206670" y="156556"/>
                  </a:cubicBezTo>
                  <a:lnTo>
                    <a:pt x="206670" y="48240"/>
                  </a:lnTo>
                  <a:cubicBezTo>
                    <a:pt x="206670" y="38835"/>
                    <a:pt x="199051" y="31214"/>
                    <a:pt x="189650" y="31214"/>
                  </a:cubicBezTo>
                  <a:lnTo>
                    <a:pt x="146209" y="31214"/>
                  </a:lnTo>
                  <a:cubicBezTo>
                    <a:pt x="145155" y="25295"/>
                    <a:pt x="140130" y="20755"/>
                    <a:pt x="133971" y="20593"/>
                  </a:cubicBezTo>
                  <a:lnTo>
                    <a:pt x="133971" y="19053"/>
                  </a:lnTo>
                  <a:cubicBezTo>
                    <a:pt x="134133" y="8513"/>
                    <a:pt x="125623" y="0"/>
                    <a:pt x="115168" y="0"/>
                  </a:cubicBezTo>
                  <a:lnTo>
                    <a:pt x="115168" y="0"/>
                  </a:lnTo>
                  <a:close/>
                  <a:moveTo>
                    <a:pt x="118977" y="68265"/>
                  </a:moveTo>
                  <a:cubicBezTo>
                    <a:pt x="118977" y="71589"/>
                    <a:pt x="116302" y="74265"/>
                    <a:pt x="112979" y="74265"/>
                  </a:cubicBezTo>
                  <a:lnTo>
                    <a:pt x="93852" y="74265"/>
                  </a:lnTo>
                  <a:cubicBezTo>
                    <a:pt x="90530" y="74265"/>
                    <a:pt x="87855" y="71589"/>
                    <a:pt x="87855" y="68265"/>
                  </a:cubicBezTo>
                  <a:lnTo>
                    <a:pt x="87855" y="66806"/>
                  </a:lnTo>
                  <a:lnTo>
                    <a:pt x="118896" y="66806"/>
                  </a:lnTo>
                  <a:lnTo>
                    <a:pt x="118896" y="68265"/>
                  </a:lnTo>
                  <a:close/>
                  <a:moveTo>
                    <a:pt x="118977" y="58293"/>
                  </a:moveTo>
                  <a:lnTo>
                    <a:pt x="87936" y="58293"/>
                  </a:lnTo>
                  <a:lnTo>
                    <a:pt x="87936" y="52050"/>
                  </a:lnTo>
                  <a:lnTo>
                    <a:pt x="118977" y="52050"/>
                  </a:lnTo>
                  <a:lnTo>
                    <a:pt x="118977" y="58293"/>
                  </a:lnTo>
                  <a:close/>
                  <a:moveTo>
                    <a:pt x="138023" y="33403"/>
                  </a:moveTo>
                  <a:lnTo>
                    <a:pt x="138023" y="39159"/>
                  </a:lnTo>
                  <a:cubicBezTo>
                    <a:pt x="138023" y="41510"/>
                    <a:pt x="136078" y="43456"/>
                    <a:pt x="133727" y="43456"/>
                  </a:cubicBezTo>
                  <a:cubicBezTo>
                    <a:pt x="127325" y="43456"/>
                    <a:pt x="79507" y="43456"/>
                    <a:pt x="73185" y="43456"/>
                  </a:cubicBezTo>
                  <a:cubicBezTo>
                    <a:pt x="70835" y="43456"/>
                    <a:pt x="68890" y="41510"/>
                    <a:pt x="68890" y="39159"/>
                  </a:cubicBezTo>
                  <a:cubicBezTo>
                    <a:pt x="68890" y="37051"/>
                    <a:pt x="68890" y="35592"/>
                    <a:pt x="68890" y="33403"/>
                  </a:cubicBezTo>
                  <a:cubicBezTo>
                    <a:pt x="68890" y="31052"/>
                    <a:pt x="70835" y="29106"/>
                    <a:pt x="73185" y="29106"/>
                  </a:cubicBezTo>
                  <a:cubicBezTo>
                    <a:pt x="77643" y="29106"/>
                    <a:pt x="81290" y="25458"/>
                    <a:pt x="81290" y="20998"/>
                  </a:cubicBezTo>
                  <a:lnTo>
                    <a:pt x="81290" y="19053"/>
                  </a:lnTo>
                  <a:cubicBezTo>
                    <a:pt x="81290" y="13296"/>
                    <a:pt x="85991" y="8594"/>
                    <a:pt x="91745" y="8594"/>
                  </a:cubicBezTo>
                  <a:lnTo>
                    <a:pt x="115168" y="8594"/>
                  </a:lnTo>
                  <a:cubicBezTo>
                    <a:pt x="120922" y="8594"/>
                    <a:pt x="125623" y="13296"/>
                    <a:pt x="125623" y="19053"/>
                  </a:cubicBezTo>
                  <a:lnTo>
                    <a:pt x="125623" y="20998"/>
                  </a:lnTo>
                  <a:cubicBezTo>
                    <a:pt x="125623" y="25458"/>
                    <a:pt x="129270" y="29106"/>
                    <a:pt x="133727" y="29106"/>
                  </a:cubicBezTo>
                  <a:cubicBezTo>
                    <a:pt x="136078" y="29106"/>
                    <a:pt x="138023" y="30971"/>
                    <a:pt x="138023" y="33403"/>
                  </a:cubicBezTo>
                  <a:lnTo>
                    <a:pt x="138023" y="3340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6" name="Google Shape;236;p33"/>
            <p:cNvSpPr/>
            <p:nvPr/>
          </p:nvSpPr>
          <p:spPr>
            <a:xfrm>
              <a:off x="3190515" y="2543692"/>
              <a:ext cx="25448" cy="8594"/>
            </a:xfrm>
            <a:custGeom>
              <a:rect b="b" l="l" r="r" t="t"/>
              <a:pathLst>
                <a:path extrusionOk="0" h="8594" w="25448">
                  <a:moveTo>
                    <a:pt x="21153" y="0"/>
                  </a:moveTo>
                  <a:lnTo>
                    <a:pt x="4295" y="0"/>
                  </a:lnTo>
                  <a:cubicBezTo>
                    <a:pt x="1945" y="0"/>
                    <a:pt x="0" y="1946"/>
                    <a:pt x="0" y="4297"/>
                  </a:cubicBezTo>
                  <a:cubicBezTo>
                    <a:pt x="0" y="6648"/>
                    <a:pt x="1945" y="8594"/>
                    <a:pt x="4295" y="8594"/>
                  </a:cubicBezTo>
                  <a:lnTo>
                    <a:pt x="21153" y="8594"/>
                  </a:lnTo>
                  <a:cubicBezTo>
                    <a:pt x="23504" y="8594"/>
                    <a:pt x="25449" y="6648"/>
                    <a:pt x="25449" y="4297"/>
                  </a:cubicBezTo>
                  <a:cubicBezTo>
                    <a:pt x="25449" y="1865"/>
                    <a:pt x="23504" y="0"/>
                    <a:pt x="21153" y="0"/>
                  </a:cubicBezTo>
                  <a:lnTo>
                    <a:pt x="21153"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7" name="Google Shape;237;p33"/>
            <p:cNvSpPr/>
            <p:nvPr/>
          </p:nvSpPr>
          <p:spPr>
            <a:xfrm>
              <a:off x="3241007" y="2693438"/>
              <a:ext cx="21558" cy="8593"/>
            </a:xfrm>
            <a:custGeom>
              <a:rect b="b" l="l" r="r" t="t"/>
              <a:pathLst>
                <a:path extrusionOk="0" h="8593" w="21558">
                  <a:moveTo>
                    <a:pt x="4295" y="8594"/>
                  </a:moveTo>
                  <a:lnTo>
                    <a:pt x="17263" y="8594"/>
                  </a:lnTo>
                  <a:cubicBezTo>
                    <a:pt x="19613" y="8594"/>
                    <a:pt x="21558" y="6648"/>
                    <a:pt x="21558" y="4297"/>
                  </a:cubicBezTo>
                  <a:cubicBezTo>
                    <a:pt x="21558" y="1946"/>
                    <a:pt x="19613" y="0"/>
                    <a:pt x="17263" y="0"/>
                  </a:cubicBezTo>
                  <a:lnTo>
                    <a:pt x="4295" y="0"/>
                  </a:lnTo>
                  <a:cubicBezTo>
                    <a:pt x="1945" y="0"/>
                    <a:pt x="0" y="1946"/>
                    <a:pt x="0" y="4297"/>
                  </a:cubicBezTo>
                  <a:cubicBezTo>
                    <a:pt x="0" y="6648"/>
                    <a:pt x="1945" y="8594"/>
                    <a:pt x="4295" y="8594"/>
                  </a:cubicBezTo>
                  <a:lnTo>
                    <a:pt x="4295" y="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8" name="Google Shape;238;p33"/>
            <p:cNvSpPr/>
            <p:nvPr/>
          </p:nvSpPr>
          <p:spPr>
            <a:xfrm>
              <a:off x="3241007" y="2714923"/>
              <a:ext cx="21558" cy="8593"/>
            </a:xfrm>
            <a:custGeom>
              <a:rect b="b" l="l" r="r" t="t"/>
              <a:pathLst>
                <a:path extrusionOk="0" h="8593" w="21558">
                  <a:moveTo>
                    <a:pt x="4295" y="8594"/>
                  </a:moveTo>
                  <a:lnTo>
                    <a:pt x="17263" y="8594"/>
                  </a:lnTo>
                  <a:cubicBezTo>
                    <a:pt x="19613" y="8594"/>
                    <a:pt x="21558" y="6648"/>
                    <a:pt x="21558" y="4297"/>
                  </a:cubicBezTo>
                  <a:cubicBezTo>
                    <a:pt x="21558" y="1946"/>
                    <a:pt x="19613" y="0"/>
                    <a:pt x="17263" y="0"/>
                  </a:cubicBezTo>
                  <a:lnTo>
                    <a:pt x="4295" y="0"/>
                  </a:lnTo>
                  <a:cubicBezTo>
                    <a:pt x="1945" y="0"/>
                    <a:pt x="0" y="1946"/>
                    <a:pt x="0" y="4297"/>
                  </a:cubicBezTo>
                  <a:cubicBezTo>
                    <a:pt x="0" y="6729"/>
                    <a:pt x="1945" y="8594"/>
                    <a:pt x="4295" y="8594"/>
                  </a:cubicBezTo>
                  <a:lnTo>
                    <a:pt x="4295" y="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39" name="Google Shape;239;p33"/>
            <p:cNvSpPr/>
            <p:nvPr/>
          </p:nvSpPr>
          <p:spPr>
            <a:xfrm>
              <a:off x="3241007" y="2736489"/>
              <a:ext cx="21558" cy="8594"/>
            </a:xfrm>
            <a:custGeom>
              <a:rect b="b" l="l" r="r" t="t"/>
              <a:pathLst>
                <a:path extrusionOk="0" h="8594" w="21558">
                  <a:moveTo>
                    <a:pt x="4295" y="8594"/>
                  </a:moveTo>
                  <a:lnTo>
                    <a:pt x="17263" y="8594"/>
                  </a:lnTo>
                  <a:cubicBezTo>
                    <a:pt x="19613" y="8594"/>
                    <a:pt x="21558" y="6648"/>
                    <a:pt x="21558" y="4297"/>
                  </a:cubicBezTo>
                  <a:cubicBezTo>
                    <a:pt x="21558" y="1946"/>
                    <a:pt x="19613" y="0"/>
                    <a:pt x="17263" y="0"/>
                  </a:cubicBezTo>
                  <a:lnTo>
                    <a:pt x="4295" y="0"/>
                  </a:lnTo>
                  <a:cubicBezTo>
                    <a:pt x="1945" y="0"/>
                    <a:pt x="0" y="1946"/>
                    <a:pt x="0" y="4297"/>
                  </a:cubicBezTo>
                  <a:cubicBezTo>
                    <a:pt x="0" y="6648"/>
                    <a:pt x="1945" y="8594"/>
                    <a:pt x="4295" y="8594"/>
                  </a:cubicBezTo>
                  <a:lnTo>
                    <a:pt x="4295" y="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40" name="Google Shape;240;p33"/>
            <p:cNvSpPr/>
            <p:nvPr/>
          </p:nvSpPr>
          <p:spPr>
            <a:xfrm>
              <a:off x="3241007" y="2758055"/>
              <a:ext cx="21558" cy="8593"/>
            </a:xfrm>
            <a:custGeom>
              <a:rect b="b" l="l" r="r" t="t"/>
              <a:pathLst>
                <a:path extrusionOk="0" h="8593" w="21558">
                  <a:moveTo>
                    <a:pt x="4295" y="8594"/>
                  </a:moveTo>
                  <a:lnTo>
                    <a:pt x="17263" y="8594"/>
                  </a:lnTo>
                  <a:cubicBezTo>
                    <a:pt x="19613" y="8594"/>
                    <a:pt x="21558" y="6648"/>
                    <a:pt x="21558" y="4297"/>
                  </a:cubicBezTo>
                  <a:cubicBezTo>
                    <a:pt x="21558" y="1946"/>
                    <a:pt x="19613" y="0"/>
                    <a:pt x="17263" y="0"/>
                  </a:cubicBezTo>
                  <a:lnTo>
                    <a:pt x="4295" y="0"/>
                  </a:lnTo>
                  <a:cubicBezTo>
                    <a:pt x="1945" y="0"/>
                    <a:pt x="0" y="1946"/>
                    <a:pt x="0" y="4297"/>
                  </a:cubicBezTo>
                  <a:cubicBezTo>
                    <a:pt x="0" y="6648"/>
                    <a:pt x="1945" y="8594"/>
                    <a:pt x="4295" y="8594"/>
                  </a:cubicBezTo>
                  <a:lnTo>
                    <a:pt x="4295" y="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41" name="Google Shape;241;p33"/>
            <p:cNvSpPr/>
            <p:nvPr/>
          </p:nvSpPr>
          <p:spPr>
            <a:xfrm>
              <a:off x="3209966" y="2693438"/>
              <a:ext cx="21558" cy="8593"/>
            </a:xfrm>
            <a:custGeom>
              <a:rect b="b" l="l" r="r" t="t"/>
              <a:pathLst>
                <a:path extrusionOk="0" h="8593" w="21558">
                  <a:moveTo>
                    <a:pt x="17263" y="0"/>
                  </a:moveTo>
                  <a:lnTo>
                    <a:pt x="4295" y="0"/>
                  </a:lnTo>
                  <a:cubicBezTo>
                    <a:pt x="1945" y="0"/>
                    <a:pt x="0" y="1946"/>
                    <a:pt x="0" y="4297"/>
                  </a:cubicBezTo>
                  <a:cubicBezTo>
                    <a:pt x="0" y="6648"/>
                    <a:pt x="1945" y="8594"/>
                    <a:pt x="4295" y="8594"/>
                  </a:cubicBezTo>
                  <a:lnTo>
                    <a:pt x="17263" y="8594"/>
                  </a:lnTo>
                  <a:cubicBezTo>
                    <a:pt x="19613" y="8594"/>
                    <a:pt x="21558" y="6648"/>
                    <a:pt x="21558" y="4297"/>
                  </a:cubicBezTo>
                  <a:cubicBezTo>
                    <a:pt x="21477" y="1946"/>
                    <a:pt x="19613" y="0"/>
                    <a:pt x="17263" y="0"/>
                  </a:cubicBezTo>
                  <a:lnTo>
                    <a:pt x="17263"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42" name="Google Shape;242;p33"/>
            <p:cNvSpPr/>
            <p:nvPr/>
          </p:nvSpPr>
          <p:spPr>
            <a:xfrm>
              <a:off x="3209966" y="2715004"/>
              <a:ext cx="21558" cy="8593"/>
            </a:xfrm>
            <a:custGeom>
              <a:rect b="b" l="l" r="r" t="t"/>
              <a:pathLst>
                <a:path extrusionOk="0" h="8593" w="21558">
                  <a:moveTo>
                    <a:pt x="17263" y="0"/>
                  </a:moveTo>
                  <a:lnTo>
                    <a:pt x="4295" y="0"/>
                  </a:lnTo>
                  <a:cubicBezTo>
                    <a:pt x="1945" y="0"/>
                    <a:pt x="0" y="1946"/>
                    <a:pt x="0" y="4297"/>
                  </a:cubicBezTo>
                  <a:cubicBezTo>
                    <a:pt x="0" y="6648"/>
                    <a:pt x="1945" y="8594"/>
                    <a:pt x="4295" y="8594"/>
                  </a:cubicBezTo>
                  <a:lnTo>
                    <a:pt x="17263" y="8594"/>
                  </a:lnTo>
                  <a:cubicBezTo>
                    <a:pt x="19613" y="8594"/>
                    <a:pt x="21558" y="6648"/>
                    <a:pt x="21558" y="4297"/>
                  </a:cubicBezTo>
                  <a:cubicBezTo>
                    <a:pt x="21477" y="1865"/>
                    <a:pt x="19613" y="0"/>
                    <a:pt x="17263" y="0"/>
                  </a:cubicBezTo>
                  <a:lnTo>
                    <a:pt x="17263"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43" name="Google Shape;243;p33"/>
            <p:cNvSpPr/>
            <p:nvPr/>
          </p:nvSpPr>
          <p:spPr>
            <a:xfrm>
              <a:off x="3209966" y="2736570"/>
              <a:ext cx="21558" cy="8593"/>
            </a:xfrm>
            <a:custGeom>
              <a:rect b="b" l="l" r="r" t="t"/>
              <a:pathLst>
                <a:path extrusionOk="0" h="8593" w="21558">
                  <a:moveTo>
                    <a:pt x="17263" y="0"/>
                  </a:moveTo>
                  <a:lnTo>
                    <a:pt x="4295" y="0"/>
                  </a:lnTo>
                  <a:cubicBezTo>
                    <a:pt x="1945" y="0"/>
                    <a:pt x="0" y="1946"/>
                    <a:pt x="0" y="4297"/>
                  </a:cubicBezTo>
                  <a:cubicBezTo>
                    <a:pt x="0" y="6648"/>
                    <a:pt x="1945" y="8594"/>
                    <a:pt x="4295" y="8594"/>
                  </a:cubicBezTo>
                  <a:lnTo>
                    <a:pt x="17263" y="8594"/>
                  </a:lnTo>
                  <a:cubicBezTo>
                    <a:pt x="19613" y="8594"/>
                    <a:pt x="21558" y="6648"/>
                    <a:pt x="21558" y="4297"/>
                  </a:cubicBezTo>
                  <a:cubicBezTo>
                    <a:pt x="21477" y="1865"/>
                    <a:pt x="19613" y="0"/>
                    <a:pt x="17263" y="0"/>
                  </a:cubicBezTo>
                  <a:lnTo>
                    <a:pt x="17263"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44" name="Google Shape;244;p33"/>
            <p:cNvSpPr/>
            <p:nvPr/>
          </p:nvSpPr>
          <p:spPr>
            <a:xfrm>
              <a:off x="3209966" y="2758055"/>
              <a:ext cx="21558" cy="8593"/>
            </a:xfrm>
            <a:custGeom>
              <a:rect b="b" l="l" r="r" t="t"/>
              <a:pathLst>
                <a:path extrusionOk="0" h="8593" w="21558">
                  <a:moveTo>
                    <a:pt x="17263" y="0"/>
                  </a:moveTo>
                  <a:lnTo>
                    <a:pt x="4295" y="0"/>
                  </a:lnTo>
                  <a:cubicBezTo>
                    <a:pt x="1945" y="0"/>
                    <a:pt x="0" y="1946"/>
                    <a:pt x="0" y="4297"/>
                  </a:cubicBezTo>
                  <a:cubicBezTo>
                    <a:pt x="0" y="6648"/>
                    <a:pt x="1945" y="8594"/>
                    <a:pt x="4295" y="8594"/>
                  </a:cubicBezTo>
                  <a:lnTo>
                    <a:pt x="17263" y="8594"/>
                  </a:lnTo>
                  <a:cubicBezTo>
                    <a:pt x="19613" y="8594"/>
                    <a:pt x="21558" y="6648"/>
                    <a:pt x="21558" y="4297"/>
                  </a:cubicBezTo>
                  <a:cubicBezTo>
                    <a:pt x="21477" y="1946"/>
                    <a:pt x="19613" y="0"/>
                    <a:pt x="17263" y="0"/>
                  </a:cubicBezTo>
                  <a:lnTo>
                    <a:pt x="17263"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45" name="Google Shape;245;p33"/>
            <p:cNvSpPr/>
            <p:nvPr/>
          </p:nvSpPr>
          <p:spPr>
            <a:xfrm>
              <a:off x="3144156" y="2693438"/>
              <a:ext cx="55030" cy="8593"/>
            </a:xfrm>
            <a:custGeom>
              <a:rect b="b" l="l" r="r" t="t"/>
              <a:pathLst>
                <a:path extrusionOk="0" h="8593" w="55030">
                  <a:moveTo>
                    <a:pt x="50735" y="0"/>
                  </a:moveTo>
                  <a:lnTo>
                    <a:pt x="4295" y="0"/>
                  </a:lnTo>
                  <a:cubicBezTo>
                    <a:pt x="1945" y="0"/>
                    <a:pt x="0" y="1946"/>
                    <a:pt x="0" y="4297"/>
                  </a:cubicBezTo>
                  <a:cubicBezTo>
                    <a:pt x="0" y="6648"/>
                    <a:pt x="1945" y="8594"/>
                    <a:pt x="4295" y="8594"/>
                  </a:cubicBezTo>
                  <a:lnTo>
                    <a:pt x="50735" y="8594"/>
                  </a:lnTo>
                  <a:cubicBezTo>
                    <a:pt x="53086" y="8594"/>
                    <a:pt x="55031" y="6648"/>
                    <a:pt x="55031" y="4297"/>
                  </a:cubicBezTo>
                  <a:cubicBezTo>
                    <a:pt x="55031" y="1946"/>
                    <a:pt x="53086" y="0"/>
                    <a:pt x="50735" y="0"/>
                  </a:cubicBezTo>
                  <a:lnTo>
                    <a:pt x="50735"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46" name="Google Shape;246;p33"/>
            <p:cNvSpPr/>
            <p:nvPr/>
          </p:nvSpPr>
          <p:spPr>
            <a:xfrm>
              <a:off x="3144156" y="2715004"/>
              <a:ext cx="55030" cy="8593"/>
            </a:xfrm>
            <a:custGeom>
              <a:rect b="b" l="l" r="r" t="t"/>
              <a:pathLst>
                <a:path extrusionOk="0" h="8593" w="55030">
                  <a:moveTo>
                    <a:pt x="50735" y="0"/>
                  </a:moveTo>
                  <a:lnTo>
                    <a:pt x="4295" y="0"/>
                  </a:lnTo>
                  <a:cubicBezTo>
                    <a:pt x="1945" y="0"/>
                    <a:pt x="0" y="1946"/>
                    <a:pt x="0" y="4297"/>
                  </a:cubicBezTo>
                  <a:cubicBezTo>
                    <a:pt x="0" y="6648"/>
                    <a:pt x="1945" y="8594"/>
                    <a:pt x="4295" y="8594"/>
                  </a:cubicBezTo>
                  <a:lnTo>
                    <a:pt x="50735" y="8594"/>
                  </a:lnTo>
                  <a:cubicBezTo>
                    <a:pt x="53086" y="8594"/>
                    <a:pt x="55031" y="6648"/>
                    <a:pt x="55031" y="4297"/>
                  </a:cubicBezTo>
                  <a:cubicBezTo>
                    <a:pt x="55031" y="1865"/>
                    <a:pt x="53086" y="0"/>
                    <a:pt x="50735" y="0"/>
                  </a:cubicBezTo>
                  <a:lnTo>
                    <a:pt x="50735"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47" name="Google Shape;247;p33"/>
            <p:cNvSpPr/>
            <p:nvPr/>
          </p:nvSpPr>
          <p:spPr>
            <a:xfrm>
              <a:off x="3144156" y="2736570"/>
              <a:ext cx="55030" cy="8593"/>
            </a:xfrm>
            <a:custGeom>
              <a:rect b="b" l="l" r="r" t="t"/>
              <a:pathLst>
                <a:path extrusionOk="0" h="8593" w="55030">
                  <a:moveTo>
                    <a:pt x="50735" y="0"/>
                  </a:moveTo>
                  <a:lnTo>
                    <a:pt x="4295" y="0"/>
                  </a:lnTo>
                  <a:cubicBezTo>
                    <a:pt x="1945" y="0"/>
                    <a:pt x="0" y="1946"/>
                    <a:pt x="0" y="4297"/>
                  </a:cubicBezTo>
                  <a:cubicBezTo>
                    <a:pt x="0" y="6648"/>
                    <a:pt x="1945" y="8594"/>
                    <a:pt x="4295" y="8594"/>
                  </a:cubicBezTo>
                  <a:lnTo>
                    <a:pt x="50735" y="8594"/>
                  </a:lnTo>
                  <a:cubicBezTo>
                    <a:pt x="53086" y="8594"/>
                    <a:pt x="55031" y="6648"/>
                    <a:pt x="55031" y="4297"/>
                  </a:cubicBezTo>
                  <a:cubicBezTo>
                    <a:pt x="55031" y="1865"/>
                    <a:pt x="53086" y="0"/>
                    <a:pt x="50735" y="0"/>
                  </a:cubicBezTo>
                  <a:lnTo>
                    <a:pt x="50735"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48" name="Google Shape;248;p33"/>
            <p:cNvSpPr/>
            <p:nvPr/>
          </p:nvSpPr>
          <p:spPr>
            <a:xfrm>
              <a:off x="3144156" y="2758055"/>
              <a:ext cx="55030" cy="8593"/>
            </a:xfrm>
            <a:custGeom>
              <a:rect b="b" l="l" r="r" t="t"/>
              <a:pathLst>
                <a:path extrusionOk="0" h="8593" w="55030">
                  <a:moveTo>
                    <a:pt x="50735" y="0"/>
                  </a:moveTo>
                  <a:lnTo>
                    <a:pt x="4295" y="0"/>
                  </a:lnTo>
                  <a:cubicBezTo>
                    <a:pt x="1945" y="0"/>
                    <a:pt x="0" y="1946"/>
                    <a:pt x="0" y="4297"/>
                  </a:cubicBezTo>
                  <a:cubicBezTo>
                    <a:pt x="0" y="6648"/>
                    <a:pt x="1945" y="8594"/>
                    <a:pt x="4295" y="8594"/>
                  </a:cubicBezTo>
                  <a:lnTo>
                    <a:pt x="50735" y="8594"/>
                  </a:lnTo>
                  <a:cubicBezTo>
                    <a:pt x="53086" y="8594"/>
                    <a:pt x="55031" y="6648"/>
                    <a:pt x="55031" y="4297"/>
                  </a:cubicBezTo>
                  <a:cubicBezTo>
                    <a:pt x="55031" y="1946"/>
                    <a:pt x="53086" y="0"/>
                    <a:pt x="50735" y="0"/>
                  </a:cubicBezTo>
                  <a:lnTo>
                    <a:pt x="50735"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49" name="Google Shape;249;p33"/>
            <p:cNvSpPr/>
            <p:nvPr/>
          </p:nvSpPr>
          <p:spPr>
            <a:xfrm>
              <a:off x="3166444" y="2636361"/>
              <a:ext cx="73671" cy="44266"/>
            </a:xfrm>
            <a:custGeom>
              <a:rect b="b" l="l" r="r" t="t"/>
              <a:pathLst>
                <a:path extrusionOk="0" h="44266" w="73671">
                  <a:moveTo>
                    <a:pt x="73672" y="17674"/>
                  </a:moveTo>
                  <a:lnTo>
                    <a:pt x="73672" y="11350"/>
                  </a:lnTo>
                  <a:cubicBezTo>
                    <a:pt x="73672" y="5108"/>
                    <a:pt x="68566" y="0"/>
                    <a:pt x="62325" y="0"/>
                  </a:cubicBezTo>
                  <a:lnTo>
                    <a:pt x="11347" y="0"/>
                  </a:lnTo>
                  <a:cubicBezTo>
                    <a:pt x="5106" y="0"/>
                    <a:pt x="0" y="5108"/>
                    <a:pt x="0" y="11350"/>
                  </a:cubicBezTo>
                  <a:lnTo>
                    <a:pt x="0" y="17674"/>
                  </a:lnTo>
                  <a:cubicBezTo>
                    <a:pt x="0" y="32349"/>
                    <a:pt x="11914" y="44267"/>
                    <a:pt x="26583" y="44267"/>
                  </a:cubicBezTo>
                  <a:lnTo>
                    <a:pt x="47088" y="44267"/>
                  </a:lnTo>
                  <a:cubicBezTo>
                    <a:pt x="61758" y="44267"/>
                    <a:pt x="73672" y="32349"/>
                    <a:pt x="73672" y="17674"/>
                  </a:cubicBezTo>
                  <a:lnTo>
                    <a:pt x="73672" y="17674"/>
                  </a:lnTo>
                  <a:close/>
                  <a:moveTo>
                    <a:pt x="8510" y="17674"/>
                  </a:moveTo>
                  <a:lnTo>
                    <a:pt x="8510" y="11350"/>
                  </a:lnTo>
                  <a:cubicBezTo>
                    <a:pt x="8510" y="9810"/>
                    <a:pt x="9807" y="8513"/>
                    <a:pt x="11347" y="8513"/>
                  </a:cubicBezTo>
                  <a:lnTo>
                    <a:pt x="62325" y="8513"/>
                  </a:lnTo>
                  <a:cubicBezTo>
                    <a:pt x="63865" y="8513"/>
                    <a:pt x="65162" y="9810"/>
                    <a:pt x="65162" y="11350"/>
                  </a:cubicBezTo>
                  <a:lnTo>
                    <a:pt x="65162" y="17674"/>
                  </a:lnTo>
                  <a:cubicBezTo>
                    <a:pt x="65162" y="27647"/>
                    <a:pt x="57057" y="35754"/>
                    <a:pt x="47088" y="35754"/>
                  </a:cubicBezTo>
                  <a:lnTo>
                    <a:pt x="26583" y="35754"/>
                  </a:lnTo>
                  <a:cubicBezTo>
                    <a:pt x="16615" y="35754"/>
                    <a:pt x="8510" y="27647"/>
                    <a:pt x="8510" y="17674"/>
                  </a:cubicBezTo>
                  <a:lnTo>
                    <a:pt x="8510" y="1767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50" name="Google Shape;250;p33"/>
            <p:cNvSpPr/>
            <p:nvPr/>
          </p:nvSpPr>
          <p:spPr>
            <a:xfrm>
              <a:off x="3181518" y="2614147"/>
              <a:ext cx="8590" cy="13296"/>
            </a:xfrm>
            <a:custGeom>
              <a:rect b="b" l="l" r="r" t="t"/>
              <a:pathLst>
                <a:path extrusionOk="0" h="13296" w="8590">
                  <a:moveTo>
                    <a:pt x="8591" y="8999"/>
                  </a:moveTo>
                  <a:lnTo>
                    <a:pt x="8591" y="4297"/>
                  </a:lnTo>
                  <a:cubicBezTo>
                    <a:pt x="8591" y="1946"/>
                    <a:pt x="6646" y="0"/>
                    <a:pt x="4295" y="0"/>
                  </a:cubicBezTo>
                  <a:cubicBezTo>
                    <a:pt x="1945" y="0"/>
                    <a:pt x="0" y="1946"/>
                    <a:pt x="0" y="4297"/>
                  </a:cubicBezTo>
                  <a:lnTo>
                    <a:pt x="0" y="8999"/>
                  </a:lnTo>
                  <a:cubicBezTo>
                    <a:pt x="0" y="11351"/>
                    <a:pt x="1945" y="13296"/>
                    <a:pt x="4295" y="13296"/>
                  </a:cubicBezTo>
                  <a:cubicBezTo>
                    <a:pt x="6646" y="13296"/>
                    <a:pt x="8591" y="11351"/>
                    <a:pt x="8591" y="8999"/>
                  </a:cubicBezTo>
                  <a:lnTo>
                    <a:pt x="8591" y="899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51" name="Google Shape;251;p33"/>
            <p:cNvSpPr/>
            <p:nvPr/>
          </p:nvSpPr>
          <p:spPr>
            <a:xfrm>
              <a:off x="3198944" y="2614147"/>
              <a:ext cx="8590" cy="13296"/>
            </a:xfrm>
            <a:custGeom>
              <a:rect b="b" l="l" r="r" t="t"/>
              <a:pathLst>
                <a:path extrusionOk="0" h="13296" w="8590">
                  <a:moveTo>
                    <a:pt x="8591" y="8999"/>
                  </a:moveTo>
                  <a:lnTo>
                    <a:pt x="8591" y="4297"/>
                  </a:lnTo>
                  <a:cubicBezTo>
                    <a:pt x="8591" y="1946"/>
                    <a:pt x="6646" y="0"/>
                    <a:pt x="4295" y="0"/>
                  </a:cubicBezTo>
                  <a:cubicBezTo>
                    <a:pt x="1945" y="0"/>
                    <a:pt x="0" y="1946"/>
                    <a:pt x="0" y="4297"/>
                  </a:cubicBezTo>
                  <a:lnTo>
                    <a:pt x="0" y="8999"/>
                  </a:lnTo>
                  <a:cubicBezTo>
                    <a:pt x="0" y="11351"/>
                    <a:pt x="1945" y="13296"/>
                    <a:pt x="4295" y="13296"/>
                  </a:cubicBezTo>
                  <a:cubicBezTo>
                    <a:pt x="6646" y="13296"/>
                    <a:pt x="8591" y="11351"/>
                    <a:pt x="8591" y="8999"/>
                  </a:cubicBezTo>
                  <a:lnTo>
                    <a:pt x="8591" y="899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52" name="Google Shape;252;p33"/>
            <p:cNvSpPr/>
            <p:nvPr/>
          </p:nvSpPr>
          <p:spPr>
            <a:xfrm>
              <a:off x="3216288" y="2614147"/>
              <a:ext cx="8590" cy="13296"/>
            </a:xfrm>
            <a:custGeom>
              <a:rect b="b" l="l" r="r" t="t"/>
              <a:pathLst>
                <a:path extrusionOk="0" h="13296" w="8590">
                  <a:moveTo>
                    <a:pt x="8591" y="8999"/>
                  </a:moveTo>
                  <a:lnTo>
                    <a:pt x="8591" y="4297"/>
                  </a:lnTo>
                  <a:cubicBezTo>
                    <a:pt x="8591" y="1946"/>
                    <a:pt x="6646" y="0"/>
                    <a:pt x="4295" y="0"/>
                  </a:cubicBezTo>
                  <a:cubicBezTo>
                    <a:pt x="1945" y="0"/>
                    <a:pt x="0" y="1946"/>
                    <a:pt x="0" y="4297"/>
                  </a:cubicBezTo>
                  <a:lnTo>
                    <a:pt x="0" y="8999"/>
                  </a:lnTo>
                  <a:cubicBezTo>
                    <a:pt x="0" y="11351"/>
                    <a:pt x="1945" y="13296"/>
                    <a:pt x="4295" y="13296"/>
                  </a:cubicBezTo>
                  <a:cubicBezTo>
                    <a:pt x="6646" y="13296"/>
                    <a:pt x="8591" y="11351"/>
                    <a:pt x="8591" y="8999"/>
                  </a:cubicBezTo>
                  <a:lnTo>
                    <a:pt x="8591" y="899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ideas</a:t>
            </a:r>
            <a:endParaRPr/>
          </a:p>
        </p:txBody>
      </p:sp>
      <p:sp>
        <p:nvSpPr>
          <p:cNvPr id="258" name="Google Shape;258;p34"/>
          <p:cNvSpPr txBox="1"/>
          <p:nvPr>
            <p:ph idx="4" type="subTitle"/>
          </p:nvPr>
        </p:nvSpPr>
        <p:spPr>
          <a:xfrm>
            <a:off x="713225" y="2259800"/>
            <a:ext cx="2362200" cy="44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59" name="Google Shape;259;p34"/>
          <p:cNvSpPr txBox="1"/>
          <p:nvPr>
            <p:ph idx="5" type="subTitle"/>
          </p:nvPr>
        </p:nvSpPr>
        <p:spPr>
          <a:xfrm>
            <a:off x="3393900" y="2932400"/>
            <a:ext cx="2359200" cy="44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60" name="Google Shape;260;p34"/>
          <p:cNvSpPr txBox="1"/>
          <p:nvPr>
            <p:ph idx="1" type="subTitle"/>
          </p:nvPr>
        </p:nvSpPr>
        <p:spPr>
          <a:xfrm>
            <a:off x="713225" y="2717000"/>
            <a:ext cx="2362200" cy="12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and it was named after the Roman god of the skies</a:t>
            </a:r>
            <a:endParaRPr/>
          </a:p>
        </p:txBody>
      </p:sp>
      <p:sp>
        <p:nvSpPr>
          <p:cNvPr id="261" name="Google Shape;261;p34"/>
          <p:cNvSpPr txBox="1"/>
          <p:nvPr>
            <p:ph idx="2" type="subTitle"/>
          </p:nvPr>
        </p:nvSpPr>
        <p:spPr>
          <a:xfrm>
            <a:off x="3393900" y="3389600"/>
            <a:ext cx="2359200" cy="12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262" name="Google Shape;262;p34"/>
          <p:cNvSpPr txBox="1"/>
          <p:nvPr>
            <p:ph idx="3" type="subTitle"/>
          </p:nvPr>
        </p:nvSpPr>
        <p:spPr>
          <a:xfrm>
            <a:off x="6071575" y="2717000"/>
            <a:ext cx="2359200" cy="12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It’s composed mostly of hydrogen and helium. This planet was named after the Roman god of wealth</a:t>
            </a:r>
            <a:endParaRPr/>
          </a:p>
          <a:p>
            <a:pPr indent="0" lvl="0" marL="0" rtl="0" algn="ctr">
              <a:spcBef>
                <a:spcPts val="0"/>
              </a:spcBef>
              <a:spcAft>
                <a:spcPts val="0"/>
              </a:spcAft>
              <a:buNone/>
            </a:pPr>
            <a:r>
              <a:rPr lang="en"/>
              <a:t>and agriculture</a:t>
            </a:r>
            <a:endParaRPr/>
          </a:p>
        </p:txBody>
      </p:sp>
      <p:sp>
        <p:nvSpPr>
          <p:cNvPr id="263" name="Google Shape;263;p34"/>
          <p:cNvSpPr txBox="1"/>
          <p:nvPr>
            <p:ph idx="6" type="subTitle"/>
          </p:nvPr>
        </p:nvSpPr>
        <p:spPr>
          <a:xfrm>
            <a:off x="6071575" y="2259800"/>
            <a:ext cx="2359200" cy="44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64" name="Google Shape;264;p34"/>
          <p:cNvSpPr/>
          <p:nvPr/>
        </p:nvSpPr>
        <p:spPr>
          <a:xfrm>
            <a:off x="1607975" y="1345400"/>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65" name="Google Shape;265;p34"/>
          <p:cNvSpPr/>
          <p:nvPr/>
        </p:nvSpPr>
        <p:spPr>
          <a:xfrm>
            <a:off x="4377598" y="2018000"/>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66" name="Google Shape;266;p34"/>
          <p:cNvSpPr/>
          <p:nvPr/>
        </p:nvSpPr>
        <p:spPr>
          <a:xfrm>
            <a:off x="6964825" y="1345400"/>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nvGrpSpPr>
          <p:cNvPr id="267" name="Google Shape;267;p34"/>
          <p:cNvGrpSpPr/>
          <p:nvPr/>
        </p:nvGrpSpPr>
        <p:grpSpPr>
          <a:xfrm>
            <a:off x="7071123" y="1458699"/>
            <a:ext cx="360117" cy="360137"/>
            <a:chOff x="8103252" y="3443545"/>
            <a:chExt cx="291853" cy="291869"/>
          </a:xfrm>
        </p:grpSpPr>
        <p:sp>
          <p:nvSpPr>
            <p:cNvPr id="268" name="Google Shape;268;p34"/>
            <p:cNvSpPr/>
            <p:nvPr/>
          </p:nvSpPr>
          <p:spPr>
            <a:xfrm>
              <a:off x="8229931" y="3552915"/>
              <a:ext cx="38416" cy="73129"/>
            </a:xfrm>
            <a:custGeom>
              <a:rect b="b" l="l" r="r" t="t"/>
              <a:pathLst>
                <a:path extrusionOk="0" h="73129" w="38416">
                  <a:moveTo>
                    <a:pt x="29825" y="22701"/>
                  </a:moveTo>
                  <a:cubicBezTo>
                    <a:pt x="29825" y="25052"/>
                    <a:pt x="31770" y="26998"/>
                    <a:pt x="34121" y="26998"/>
                  </a:cubicBezTo>
                  <a:cubicBezTo>
                    <a:pt x="36471" y="26998"/>
                    <a:pt x="38416" y="25052"/>
                    <a:pt x="38416" y="22701"/>
                  </a:cubicBezTo>
                  <a:cubicBezTo>
                    <a:pt x="38416" y="14107"/>
                    <a:pt x="32014" y="6891"/>
                    <a:pt x="23504" y="5027"/>
                  </a:cubicBezTo>
                  <a:lnTo>
                    <a:pt x="23504" y="4297"/>
                  </a:lnTo>
                  <a:cubicBezTo>
                    <a:pt x="23504" y="1946"/>
                    <a:pt x="21558" y="0"/>
                    <a:pt x="19208" y="0"/>
                  </a:cubicBezTo>
                  <a:cubicBezTo>
                    <a:pt x="16858" y="0"/>
                    <a:pt x="14912" y="1946"/>
                    <a:pt x="14912" y="4297"/>
                  </a:cubicBezTo>
                  <a:lnTo>
                    <a:pt x="14912" y="5027"/>
                  </a:lnTo>
                  <a:cubicBezTo>
                    <a:pt x="6403" y="6891"/>
                    <a:pt x="0" y="14107"/>
                    <a:pt x="0" y="22701"/>
                  </a:cubicBezTo>
                  <a:cubicBezTo>
                    <a:pt x="0" y="31295"/>
                    <a:pt x="6403" y="38511"/>
                    <a:pt x="14912" y="40375"/>
                  </a:cubicBezTo>
                  <a:lnTo>
                    <a:pt x="14912" y="59185"/>
                  </a:lnTo>
                  <a:cubicBezTo>
                    <a:pt x="11185" y="57725"/>
                    <a:pt x="8591" y="54320"/>
                    <a:pt x="8591" y="50429"/>
                  </a:cubicBezTo>
                  <a:cubicBezTo>
                    <a:pt x="8591" y="48078"/>
                    <a:pt x="6646" y="46132"/>
                    <a:pt x="4295" y="46132"/>
                  </a:cubicBezTo>
                  <a:cubicBezTo>
                    <a:pt x="1945" y="46132"/>
                    <a:pt x="0" y="48078"/>
                    <a:pt x="0" y="50429"/>
                  </a:cubicBezTo>
                  <a:cubicBezTo>
                    <a:pt x="0" y="59023"/>
                    <a:pt x="6403" y="66238"/>
                    <a:pt x="14912" y="68103"/>
                  </a:cubicBezTo>
                  <a:lnTo>
                    <a:pt x="14912" y="68833"/>
                  </a:lnTo>
                  <a:cubicBezTo>
                    <a:pt x="14912" y="71184"/>
                    <a:pt x="16858" y="73130"/>
                    <a:pt x="19208" y="73130"/>
                  </a:cubicBezTo>
                  <a:cubicBezTo>
                    <a:pt x="21558" y="73130"/>
                    <a:pt x="23504" y="71184"/>
                    <a:pt x="23504" y="68833"/>
                  </a:cubicBezTo>
                  <a:lnTo>
                    <a:pt x="23504" y="68103"/>
                  </a:lnTo>
                  <a:cubicBezTo>
                    <a:pt x="32014" y="66238"/>
                    <a:pt x="38416" y="59023"/>
                    <a:pt x="38416" y="50429"/>
                  </a:cubicBezTo>
                  <a:cubicBezTo>
                    <a:pt x="38416" y="41835"/>
                    <a:pt x="32014" y="34619"/>
                    <a:pt x="23504" y="32754"/>
                  </a:cubicBezTo>
                  <a:lnTo>
                    <a:pt x="23504" y="13945"/>
                  </a:lnTo>
                  <a:cubicBezTo>
                    <a:pt x="27232" y="15485"/>
                    <a:pt x="29825" y="18809"/>
                    <a:pt x="29825" y="22701"/>
                  </a:cubicBezTo>
                  <a:lnTo>
                    <a:pt x="29825" y="22701"/>
                  </a:lnTo>
                  <a:close/>
                  <a:moveTo>
                    <a:pt x="8591" y="22701"/>
                  </a:moveTo>
                  <a:cubicBezTo>
                    <a:pt x="8591" y="18809"/>
                    <a:pt x="11185" y="15404"/>
                    <a:pt x="14912" y="13945"/>
                  </a:cubicBezTo>
                  <a:lnTo>
                    <a:pt x="14912" y="31457"/>
                  </a:lnTo>
                  <a:cubicBezTo>
                    <a:pt x="11185" y="29998"/>
                    <a:pt x="8591" y="26593"/>
                    <a:pt x="8591" y="22701"/>
                  </a:cubicBezTo>
                  <a:lnTo>
                    <a:pt x="8591" y="22701"/>
                  </a:lnTo>
                  <a:close/>
                  <a:moveTo>
                    <a:pt x="29825" y="50429"/>
                  </a:moveTo>
                  <a:cubicBezTo>
                    <a:pt x="29825" y="54320"/>
                    <a:pt x="27232" y="57725"/>
                    <a:pt x="23504" y="59185"/>
                  </a:cubicBezTo>
                  <a:lnTo>
                    <a:pt x="23504" y="41673"/>
                  </a:lnTo>
                  <a:cubicBezTo>
                    <a:pt x="27232" y="43132"/>
                    <a:pt x="29825" y="46537"/>
                    <a:pt x="29825" y="50429"/>
                  </a:cubicBezTo>
                  <a:lnTo>
                    <a:pt x="29825" y="5042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69" name="Google Shape;269;p34"/>
            <p:cNvSpPr/>
            <p:nvPr/>
          </p:nvSpPr>
          <p:spPr>
            <a:xfrm>
              <a:off x="8195324" y="3535646"/>
              <a:ext cx="107630" cy="107667"/>
            </a:xfrm>
            <a:custGeom>
              <a:rect b="b" l="l" r="r" t="t"/>
              <a:pathLst>
                <a:path extrusionOk="0" h="107667" w="107630">
                  <a:moveTo>
                    <a:pt x="53815" y="0"/>
                  </a:moveTo>
                  <a:cubicBezTo>
                    <a:pt x="24152" y="0"/>
                    <a:pt x="0" y="24160"/>
                    <a:pt x="0" y="53834"/>
                  </a:cubicBezTo>
                  <a:cubicBezTo>
                    <a:pt x="0" y="83507"/>
                    <a:pt x="24152" y="107668"/>
                    <a:pt x="53815" y="107668"/>
                  </a:cubicBezTo>
                  <a:cubicBezTo>
                    <a:pt x="83478" y="107668"/>
                    <a:pt x="107631" y="83507"/>
                    <a:pt x="107631" y="53834"/>
                  </a:cubicBezTo>
                  <a:cubicBezTo>
                    <a:pt x="107631" y="24160"/>
                    <a:pt x="83478" y="0"/>
                    <a:pt x="53815" y="0"/>
                  </a:cubicBezTo>
                  <a:lnTo>
                    <a:pt x="53815" y="0"/>
                  </a:lnTo>
                  <a:close/>
                  <a:moveTo>
                    <a:pt x="53815" y="99155"/>
                  </a:moveTo>
                  <a:cubicBezTo>
                    <a:pt x="28853" y="99155"/>
                    <a:pt x="8510" y="78805"/>
                    <a:pt x="8510" y="53834"/>
                  </a:cubicBezTo>
                  <a:cubicBezTo>
                    <a:pt x="8510" y="28863"/>
                    <a:pt x="28853" y="8513"/>
                    <a:pt x="53815" y="8513"/>
                  </a:cubicBezTo>
                  <a:cubicBezTo>
                    <a:pt x="78778" y="8513"/>
                    <a:pt x="99121" y="28863"/>
                    <a:pt x="99121" y="53834"/>
                  </a:cubicBezTo>
                  <a:cubicBezTo>
                    <a:pt x="99121" y="78805"/>
                    <a:pt x="78778" y="99155"/>
                    <a:pt x="53815" y="99155"/>
                  </a:cubicBezTo>
                  <a:lnTo>
                    <a:pt x="53815" y="991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0" name="Google Shape;270;p34"/>
            <p:cNvSpPr/>
            <p:nvPr/>
          </p:nvSpPr>
          <p:spPr>
            <a:xfrm>
              <a:off x="8121815" y="3443545"/>
              <a:ext cx="47169" cy="47185"/>
            </a:xfrm>
            <a:custGeom>
              <a:rect b="b" l="l" r="r" t="t"/>
              <a:pathLst>
                <a:path extrusionOk="0" h="47185" w="47169">
                  <a:moveTo>
                    <a:pt x="47169" y="23593"/>
                  </a:moveTo>
                  <a:cubicBezTo>
                    <a:pt x="47169" y="10621"/>
                    <a:pt x="36633" y="0"/>
                    <a:pt x="23585" y="0"/>
                  </a:cubicBezTo>
                  <a:cubicBezTo>
                    <a:pt x="10617" y="0"/>
                    <a:pt x="0" y="10540"/>
                    <a:pt x="0" y="23593"/>
                  </a:cubicBezTo>
                  <a:cubicBezTo>
                    <a:pt x="0" y="36565"/>
                    <a:pt x="10536" y="47186"/>
                    <a:pt x="23585" y="47186"/>
                  </a:cubicBezTo>
                  <a:cubicBezTo>
                    <a:pt x="36552" y="47105"/>
                    <a:pt x="47169" y="36565"/>
                    <a:pt x="47169" y="23593"/>
                  </a:cubicBezTo>
                  <a:lnTo>
                    <a:pt x="47169" y="23593"/>
                  </a:lnTo>
                  <a:close/>
                  <a:moveTo>
                    <a:pt x="8591" y="23593"/>
                  </a:moveTo>
                  <a:cubicBezTo>
                    <a:pt x="8591" y="15323"/>
                    <a:pt x="15318" y="8594"/>
                    <a:pt x="23585" y="8594"/>
                  </a:cubicBezTo>
                  <a:cubicBezTo>
                    <a:pt x="31851" y="8594"/>
                    <a:pt x="38578" y="15323"/>
                    <a:pt x="38578" y="23593"/>
                  </a:cubicBezTo>
                  <a:cubicBezTo>
                    <a:pt x="38578" y="31862"/>
                    <a:pt x="31851" y="38592"/>
                    <a:pt x="23585" y="38592"/>
                  </a:cubicBezTo>
                  <a:cubicBezTo>
                    <a:pt x="15318" y="38592"/>
                    <a:pt x="8591" y="31862"/>
                    <a:pt x="8591" y="23593"/>
                  </a:cubicBezTo>
                  <a:lnTo>
                    <a:pt x="8591" y="2359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1" name="Google Shape;271;p34"/>
            <p:cNvSpPr/>
            <p:nvPr/>
          </p:nvSpPr>
          <p:spPr>
            <a:xfrm>
              <a:off x="8106821" y="3499730"/>
              <a:ext cx="77156" cy="37051"/>
            </a:xfrm>
            <a:custGeom>
              <a:rect b="b" l="l" r="r" t="t"/>
              <a:pathLst>
                <a:path extrusionOk="0" h="37051" w="77156">
                  <a:moveTo>
                    <a:pt x="0" y="26431"/>
                  </a:moveTo>
                  <a:lnTo>
                    <a:pt x="0" y="27809"/>
                  </a:lnTo>
                  <a:cubicBezTo>
                    <a:pt x="0" y="32916"/>
                    <a:pt x="4133" y="37051"/>
                    <a:pt x="9239" y="37051"/>
                  </a:cubicBezTo>
                  <a:lnTo>
                    <a:pt x="67917" y="37051"/>
                  </a:lnTo>
                  <a:cubicBezTo>
                    <a:pt x="73023" y="37051"/>
                    <a:pt x="77157" y="32916"/>
                    <a:pt x="77157" y="27809"/>
                  </a:cubicBezTo>
                  <a:lnTo>
                    <a:pt x="77157" y="26431"/>
                  </a:lnTo>
                  <a:cubicBezTo>
                    <a:pt x="77157" y="11837"/>
                    <a:pt x="65324" y="0"/>
                    <a:pt x="50735" y="0"/>
                  </a:cubicBezTo>
                  <a:lnTo>
                    <a:pt x="26503" y="0"/>
                  </a:lnTo>
                  <a:cubicBezTo>
                    <a:pt x="11914" y="0"/>
                    <a:pt x="0" y="11837"/>
                    <a:pt x="0" y="26431"/>
                  </a:cubicBezTo>
                  <a:lnTo>
                    <a:pt x="0" y="26431"/>
                  </a:lnTo>
                  <a:close/>
                  <a:moveTo>
                    <a:pt x="8591" y="26431"/>
                  </a:moveTo>
                  <a:cubicBezTo>
                    <a:pt x="8591" y="16539"/>
                    <a:pt x="16615" y="8513"/>
                    <a:pt x="26503" y="8513"/>
                  </a:cubicBezTo>
                  <a:lnTo>
                    <a:pt x="50735" y="8513"/>
                  </a:lnTo>
                  <a:cubicBezTo>
                    <a:pt x="60623" y="8513"/>
                    <a:pt x="68647" y="16539"/>
                    <a:pt x="68647" y="26431"/>
                  </a:cubicBezTo>
                  <a:lnTo>
                    <a:pt x="68647" y="27809"/>
                  </a:lnTo>
                  <a:cubicBezTo>
                    <a:pt x="68647" y="28133"/>
                    <a:pt x="68323" y="28457"/>
                    <a:pt x="67998" y="28457"/>
                  </a:cubicBezTo>
                  <a:lnTo>
                    <a:pt x="9321" y="28457"/>
                  </a:lnTo>
                  <a:cubicBezTo>
                    <a:pt x="8996" y="28457"/>
                    <a:pt x="8672" y="28133"/>
                    <a:pt x="8672" y="27809"/>
                  </a:cubicBezTo>
                  <a:lnTo>
                    <a:pt x="8672" y="264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nvGrpSpPr>
            <p:cNvPr id="272" name="Google Shape;272;p34"/>
            <p:cNvGrpSpPr/>
            <p:nvPr/>
          </p:nvGrpSpPr>
          <p:grpSpPr>
            <a:xfrm>
              <a:off x="8103252" y="3643881"/>
              <a:ext cx="90283" cy="91533"/>
              <a:chOff x="8103252" y="3643881"/>
              <a:chExt cx="90283" cy="91533"/>
            </a:xfrm>
          </p:grpSpPr>
          <p:sp>
            <p:nvSpPr>
              <p:cNvPr id="273" name="Google Shape;273;p34"/>
              <p:cNvSpPr/>
              <p:nvPr/>
            </p:nvSpPr>
            <p:spPr>
              <a:xfrm>
                <a:off x="8128947" y="3670231"/>
                <a:ext cx="38902" cy="38916"/>
              </a:xfrm>
              <a:custGeom>
                <a:rect b="b" l="l" r="r" t="t"/>
                <a:pathLst>
                  <a:path extrusionOk="0" h="38916" w="38902">
                    <a:moveTo>
                      <a:pt x="19451" y="0"/>
                    </a:moveTo>
                    <a:cubicBezTo>
                      <a:pt x="8753" y="0"/>
                      <a:pt x="0" y="8756"/>
                      <a:pt x="0" y="19458"/>
                    </a:cubicBezTo>
                    <a:cubicBezTo>
                      <a:pt x="0" y="30160"/>
                      <a:pt x="8753" y="38916"/>
                      <a:pt x="19451" y="38916"/>
                    </a:cubicBezTo>
                    <a:cubicBezTo>
                      <a:pt x="30150" y="38916"/>
                      <a:pt x="38902" y="30160"/>
                      <a:pt x="38902" y="19458"/>
                    </a:cubicBezTo>
                    <a:cubicBezTo>
                      <a:pt x="38902" y="8675"/>
                      <a:pt x="30150" y="0"/>
                      <a:pt x="19451" y="0"/>
                    </a:cubicBezTo>
                    <a:lnTo>
                      <a:pt x="19451" y="0"/>
                    </a:lnTo>
                    <a:close/>
                    <a:moveTo>
                      <a:pt x="19451" y="30322"/>
                    </a:moveTo>
                    <a:cubicBezTo>
                      <a:pt x="13454" y="30322"/>
                      <a:pt x="8510" y="25458"/>
                      <a:pt x="8510" y="19377"/>
                    </a:cubicBezTo>
                    <a:cubicBezTo>
                      <a:pt x="8510" y="13377"/>
                      <a:pt x="13373" y="8432"/>
                      <a:pt x="19451" y="8432"/>
                    </a:cubicBezTo>
                    <a:cubicBezTo>
                      <a:pt x="25449" y="8432"/>
                      <a:pt x="30393" y="13296"/>
                      <a:pt x="30393" y="19377"/>
                    </a:cubicBezTo>
                    <a:cubicBezTo>
                      <a:pt x="30311" y="25458"/>
                      <a:pt x="25449" y="30322"/>
                      <a:pt x="19451" y="30322"/>
                    </a:cubicBezTo>
                    <a:lnTo>
                      <a:pt x="19451" y="3032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4" name="Google Shape;274;p34"/>
              <p:cNvSpPr/>
              <p:nvPr/>
            </p:nvSpPr>
            <p:spPr>
              <a:xfrm>
                <a:off x="8103252" y="3643881"/>
                <a:ext cx="90283" cy="91533"/>
              </a:xfrm>
              <a:custGeom>
                <a:rect b="b" l="l" r="r" t="t"/>
                <a:pathLst>
                  <a:path extrusionOk="0" h="91533" w="90283">
                    <a:moveTo>
                      <a:pt x="81374" y="45240"/>
                    </a:moveTo>
                    <a:lnTo>
                      <a:pt x="85751" y="42727"/>
                    </a:lnTo>
                    <a:cubicBezTo>
                      <a:pt x="90046" y="40213"/>
                      <a:pt x="91586" y="34700"/>
                      <a:pt x="89074" y="30322"/>
                    </a:cubicBezTo>
                    <a:lnTo>
                      <a:pt x="80483" y="15404"/>
                    </a:lnTo>
                    <a:cubicBezTo>
                      <a:pt x="77970" y="11107"/>
                      <a:pt x="72378" y="9567"/>
                      <a:pt x="68083" y="12080"/>
                    </a:cubicBezTo>
                    <a:lnTo>
                      <a:pt x="63706" y="14594"/>
                    </a:lnTo>
                    <a:cubicBezTo>
                      <a:pt x="63544" y="14675"/>
                      <a:pt x="63382" y="14675"/>
                      <a:pt x="63220" y="14594"/>
                    </a:cubicBezTo>
                    <a:lnTo>
                      <a:pt x="63058" y="14513"/>
                    </a:lnTo>
                    <a:cubicBezTo>
                      <a:pt x="62896" y="14431"/>
                      <a:pt x="62814" y="14269"/>
                      <a:pt x="62814" y="14107"/>
                    </a:cubicBezTo>
                    <a:lnTo>
                      <a:pt x="62814" y="9080"/>
                    </a:lnTo>
                    <a:cubicBezTo>
                      <a:pt x="62814" y="4054"/>
                      <a:pt x="58762" y="0"/>
                      <a:pt x="53737" y="0"/>
                    </a:cubicBezTo>
                    <a:lnTo>
                      <a:pt x="36555" y="0"/>
                    </a:lnTo>
                    <a:cubicBezTo>
                      <a:pt x="31530" y="0"/>
                      <a:pt x="27478" y="4054"/>
                      <a:pt x="27478" y="9080"/>
                    </a:cubicBezTo>
                    <a:lnTo>
                      <a:pt x="27478" y="14107"/>
                    </a:lnTo>
                    <a:cubicBezTo>
                      <a:pt x="27478" y="14269"/>
                      <a:pt x="27397" y="14431"/>
                      <a:pt x="27235" y="14513"/>
                    </a:cubicBezTo>
                    <a:lnTo>
                      <a:pt x="27073" y="14594"/>
                    </a:lnTo>
                    <a:cubicBezTo>
                      <a:pt x="26911" y="14675"/>
                      <a:pt x="26748" y="14675"/>
                      <a:pt x="26587" y="14594"/>
                    </a:cubicBezTo>
                    <a:lnTo>
                      <a:pt x="22210" y="12080"/>
                    </a:lnTo>
                    <a:cubicBezTo>
                      <a:pt x="20103" y="10864"/>
                      <a:pt x="17671" y="10540"/>
                      <a:pt x="15321" y="11188"/>
                    </a:cubicBezTo>
                    <a:cubicBezTo>
                      <a:pt x="12970" y="11837"/>
                      <a:pt x="11025" y="13296"/>
                      <a:pt x="9810" y="15404"/>
                    </a:cubicBezTo>
                    <a:lnTo>
                      <a:pt x="1219" y="30322"/>
                    </a:lnTo>
                    <a:cubicBezTo>
                      <a:pt x="3" y="32430"/>
                      <a:pt x="-321" y="34862"/>
                      <a:pt x="327" y="37213"/>
                    </a:cubicBezTo>
                    <a:cubicBezTo>
                      <a:pt x="976" y="39565"/>
                      <a:pt x="2434" y="41510"/>
                      <a:pt x="4542" y="42727"/>
                    </a:cubicBezTo>
                    <a:lnTo>
                      <a:pt x="8918" y="45240"/>
                    </a:lnTo>
                    <a:cubicBezTo>
                      <a:pt x="9080" y="45321"/>
                      <a:pt x="9161" y="45564"/>
                      <a:pt x="9161" y="45726"/>
                    </a:cubicBezTo>
                    <a:lnTo>
                      <a:pt x="9161" y="45807"/>
                    </a:lnTo>
                    <a:cubicBezTo>
                      <a:pt x="9161" y="45970"/>
                      <a:pt x="9080" y="46213"/>
                      <a:pt x="8918" y="46294"/>
                    </a:cubicBezTo>
                    <a:lnTo>
                      <a:pt x="4542" y="48807"/>
                    </a:lnTo>
                    <a:cubicBezTo>
                      <a:pt x="2434" y="50023"/>
                      <a:pt x="976" y="51969"/>
                      <a:pt x="327" y="54320"/>
                    </a:cubicBezTo>
                    <a:cubicBezTo>
                      <a:pt x="-321" y="56672"/>
                      <a:pt x="3" y="59104"/>
                      <a:pt x="1219" y="61212"/>
                    </a:cubicBezTo>
                    <a:lnTo>
                      <a:pt x="9810" y="76130"/>
                    </a:lnTo>
                    <a:cubicBezTo>
                      <a:pt x="12322" y="80427"/>
                      <a:pt x="17833" y="81967"/>
                      <a:pt x="22210" y="79454"/>
                    </a:cubicBezTo>
                    <a:lnTo>
                      <a:pt x="26587" y="76940"/>
                    </a:lnTo>
                    <a:cubicBezTo>
                      <a:pt x="26748" y="76859"/>
                      <a:pt x="26911" y="76859"/>
                      <a:pt x="27073" y="76940"/>
                    </a:cubicBezTo>
                    <a:lnTo>
                      <a:pt x="27235" y="77021"/>
                    </a:lnTo>
                    <a:cubicBezTo>
                      <a:pt x="27397" y="77102"/>
                      <a:pt x="27478" y="77265"/>
                      <a:pt x="27478" y="77427"/>
                    </a:cubicBezTo>
                    <a:lnTo>
                      <a:pt x="27478" y="82453"/>
                    </a:lnTo>
                    <a:cubicBezTo>
                      <a:pt x="27478" y="87480"/>
                      <a:pt x="31530" y="91534"/>
                      <a:pt x="36555" y="91534"/>
                    </a:cubicBezTo>
                    <a:lnTo>
                      <a:pt x="53737" y="91534"/>
                    </a:lnTo>
                    <a:cubicBezTo>
                      <a:pt x="58762" y="91534"/>
                      <a:pt x="62814" y="87480"/>
                      <a:pt x="62814" y="82453"/>
                    </a:cubicBezTo>
                    <a:lnTo>
                      <a:pt x="62814" y="77427"/>
                    </a:lnTo>
                    <a:cubicBezTo>
                      <a:pt x="62814" y="77265"/>
                      <a:pt x="62896" y="77102"/>
                      <a:pt x="63058" y="77021"/>
                    </a:cubicBezTo>
                    <a:lnTo>
                      <a:pt x="63220" y="76940"/>
                    </a:lnTo>
                    <a:cubicBezTo>
                      <a:pt x="63382" y="76859"/>
                      <a:pt x="63544" y="76859"/>
                      <a:pt x="63706" y="76940"/>
                    </a:cubicBezTo>
                    <a:lnTo>
                      <a:pt x="68083" y="79454"/>
                    </a:lnTo>
                    <a:cubicBezTo>
                      <a:pt x="72378" y="81967"/>
                      <a:pt x="77970" y="80427"/>
                      <a:pt x="80483" y="76130"/>
                    </a:cubicBezTo>
                    <a:lnTo>
                      <a:pt x="89074" y="61212"/>
                    </a:lnTo>
                    <a:cubicBezTo>
                      <a:pt x="91586" y="56915"/>
                      <a:pt x="90046" y="51321"/>
                      <a:pt x="85751" y="48807"/>
                    </a:cubicBezTo>
                    <a:lnTo>
                      <a:pt x="81374" y="46294"/>
                    </a:lnTo>
                    <a:cubicBezTo>
                      <a:pt x="81212" y="46213"/>
                      <a:pt x="81131" y="45970"/>
                      <a:pt x="81131" y="45807"/>
                    </a:cubicBezTo>
                    <a:lnTo>
                      <a:pt x="81131" y="45726"/>
                    </a:lnTo>
                    <a:cubicBezTo>
                      <a:pt x="81131" y="45564"/>
                      <a:pt x="81212" y="45321"/>
                      <a:pt x="81374" y="45240"/>
                    </a:cubicBezTo>
                    <a:lnTo>
                      <a:pt x="81374" y="45240"/>
                    </a:lnTo>
                    <a:close/>
                    <a:moveTo>
                      <a:pt x="77079" y="53672"/>
                    </a:moveTo>
                    <a:lnTo>
                      <a:pt x="81455" y="56185"/>
                    </a:lnTo>
                    <a:cubicBezTo>
                      <a:pt x="81698" y="56347"/>
                      <a:pt x="81780" y="56672"/>
                      <a:pt x="81617" y="56915"/>
                    </a:cubicBezTo>
                    <a:lnTo>
                      <a:pt x="73026" y="71833"/>
                    </a:lnTo>
                    <a:cubicBezTo>
                      <a:pt x="72864" y="72076"/>
                      <a:pt x="72540" y="72157"/>
                      <a:pt x="72297" y="71995"/>
                    </a:cubicBezTo>
                    <a:lnTo>
                      <a:pt x="67920" y="69481"/>
                    </a:lnTo>
                    <a:cubicBezTo>
                      <a:pt x="65084" y="67860"/>
                      <a:pt x="61598" y="67860"/>
                      <a:pt x="58843" y="69481"/>
                    </a:cubicBezTo>
                    <a:lnTo>
                      <a:pt x="58762" y="69563"/>
                    </a:lnTo>
                    <a:cubicBezTo>
                      <a:pt x="55926" y="71184"/>
                      <a:pt x="54223" y="74184"/>
                      <a:pt x="54223" y="77427"/>
                    </a:cubicBezTo>
                    <a:lnTo>
                      <a:pt x="54223" y="82453"/>
                    </a:lnTo>
                    <a:cubicBezTo>
                      <a:pt x="54223" y="82778"/>
                      <a:pt x="53980" y="82940"/>
                      <a:pt x="53737" y="82940"/>
                    </a:cubicBezTo>
                    <a:lnTo>
                      <a:pt x="36555" y="82940"/>
                    </a:lnTo>
                    <a:cubicBezTo>
                      <a:pt x="36231" y="82940"/>
                      <a:pt x="36069" y="82697"/>
                      <a:pt x="36069" y="82453"/>
                    </a:cubicBezTo>
                    <a:lnTo>
                      <a:pt x="36069" y="77427"/>
                    </a:lnTo>
                    <a:cubicBezTo>
                      <a:pt x="36069" y="74184"/>
                      <a:pt x="34367" y="71184"/>
                      <a:pt x="31530" y="69563"/>
                    </a:cubicBezTo>
                    <a:lnTo>
                      <a:pt x="31449" y="69481"/>
                    </a:lnTo>
                    <a:cubicBezTo>
                      <a:pt x="30072" y="68671"/>
                      <a:pt x="28451" y="68265"/>
                      <a:pt x="26911" y="68265"/>
                    </a:cubicBezTo>
                    <a:cubicBezTo>
                      <a:pt x="25371" y="68265"/>
                      <a:pt x="23750" y="68671"/>
                      <a:pt x="22372" y="69481"/>
                    </a:cubicBezTo>
                    <a:lnTo>
                      <a:pt x="17995" y="71995"/>
                    </a:lnTo>
                    <a:cubicBezTo>
                      <a:pt x="17752" y="72157"/>
                      <a:pt x="17428" y="72076"/>
                      <a:pt x="17266" y="71833"/>
                    </a:cubicBezTo>
                    <a:lnTo>
                      <a:pt x="8675" y="56915"/>
                    </a:lnTo>
                    <a:cubicBezTo>
                      <a:pt x="8594" y="56753"/>
                      <a:pt x="8594" y="56672"/>
                      <a:pt x="8594" y="56509"/>
                    </a:cubicBezTo>
                    <a:cubicBezTo>
                      <a:pt x="8594" y="56347"/>
                      <a:pt x="8756" y="56266"/>
                      <a:pt x="8837" y="56185"/>
                    </a:cubicBezTo>
                    <a:lnTo>
                      <a:pt x="13214" y="53672"/>
                    </a:lnTo>
                    <a:cubicBezTo>
                      <a:pt x="15969" y="52050"/>
                      <a:pt x="17752" y="49051"/>
                      <a:pt x="17752" y="45726"/>
                    </a:cubicBezTo>
                    <a:cubicBezTo>
                      <a:pt x="17752" y="42484"/>
                      <a:pt x="16050" y="39403"/>
                      <a:pt x="13214" y="37862"/>
                    </a:cubicBezTo>
                    <a:lnTo>
                      <a:pt x="8837" y="35349"/>
                    </a:lnTo>
                    <a:cubicBezTo>
                      <a:pt x="8675" y="35268"/>
                      <a:pt x="8594" y="35187"/>
                      <a:pt x="8594" y="35025"/>
                    </a:cubicBezTo>
                    <a:cubicBezTo>
                      <a:pt x="8594" y="34862"/>
                      <a:pt x="8594" y="34781"/>
                      <a:pt x="8675" y="34619"/>
                    </a:cubicBezTo>
                    <a:lnTo>
                      <a:pt x="17266" y="19701"/>
                    </a:lnTo>
                    <a:cubicBezTo>
                      <a:pt x="17347" y="19539"/>
                      <a:pt x="17428" y="19458"/>
                      <a:pt x="17590" y="19458"/>
                    </a:cubicBezTo>
                    <a:cubicBezTo>
                      <a:pt x="17752" y="19458"/>
                      <a:pt x="17833" y="19458"/>
                      <a:pt x="17995" y="19539"/>
                    </a:cubicBezTo>
                    <a:lnTo>
                      <a:pt x="22372" y="22052"/>
                    </a:lnTo>
                    <a:cubicBezTo>
                      <a:pt x="25209" y="23674"/>
                      <a:pt x="28693" y="23674"/>
                      <a:pt x="31449" y="22052"/>
                    </a:cubicBezTo>
                    <a:lnTo>
                      <a:pt x="31530" y="21972"/>
                    </a:lnTo>
                    <a:cubicBezTo>
                      <a:pt x="34367" y="20350"/>
                      <a:pt x="36069" y="17350"/>
                      <a:pt x="36069" y="14107"/>
                    </a:cubicBezTo>
                    <a:lnTo>
                      <a:pt x="36069" y="9080"/>
                    </a:lnTo>
                    <a:cubicBezTo>
                      <a:pt x="36069" y="8756"/>
                      <a:pt x="36312" y="8594"/>
                      <a:pt x="36555" y="8594"/>
                    </a:cubicBezTo>
                    <a:lnTo>
                      <a:pt x="53737" y="8594"/>
                    </a:lnTo>
                    <a:cubicBezTo>
                      <a:pt x="54061" y="8594"/>
                      <a:pt x="54223" y="8837"/>
                      <a:pt x="54223" y="9080"/>
                    </a:cubicBezTo>
                    <a:lnTo>
                      <a:pt x="54223" y="14107"/>
                    </a:lnTo>
                    <a:cubicBezTo>
                      <a:pt x="54223" y="17350"/>
                      <a:pt x="55926" y="20350"/>
                      <a:pt x="58762" y="21972"/>
                    </a:cubicBezTo>
                    <a:lnTo>
                      <a:pt x="58924" y="22052"/>
                    </a:lnTo>
                    <a:cubicBezTo>
                      <a:pt x="61761" y="23674"/>
                      <a:pt x="65246" y="23674"/>
                      <a:pt x="68002" y="22052"/>
                    </a:cubicBezTo>
                    <a:lnTo>
                      <a:pt x="72378" y="19539"/>
                    </a:lnTo>
                    <a:cubicBezTo>
                      <a:pt x="72621" y="19377"/>
                      <a:pt x="72945" y="19458"/>
                      <a:pt x="73108" y="19701"/>
                    </a:cubicBezTo>
                    <a:lnTo>
                      <a:pt x="81698" y="34619"/>
                    </a:lnTo>
                    <a:cubicBezTo>
                      <a:pt x="81860" y="34862"/>
                      <a:pt x="81780" y="35187"/>
                      <a:pt x="81536" y="35349"/>
                    </a:cubicBezTo>
                    <a:lnTo>
                      <a:pt x="77160" y="37862"/>
                    </a:lnTo>
                    <a:cubicBezTo>
                      <a:pt x="74404" y="39484"/>
                      <a:pt x="72621" y="42484"/>
                      <a:pt x="72621" y="45807"/>
                    </a:cubicBezTo>
                    <a:cubicBezTo>
                      <a:pt x="72621" y="49051"/>
                      <a:pt x="74323" y="52050"/>
                      <a:pt x="77079" y="53672"/>
                    </a:cubicBezTo>
                    <a:lnTo>
                      <a:pt x="77079" y="5367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
          <p:nvSpPr>
            <p:cNvPr id="275" name="Google Shape;275;p34"/>
            <p:cNvSpPr/>
            <p:nvPr/>
          </p:nvSpPr>
          <p:spPr>
            <a:xfrm>
              <a:off x="8173677" y="3464949"/>
              <a:ext cx="123018" cy="31951"/>
            </a:xfrm>
            <a:custGeom>
              <a:rect b="b" l="l" r="r" t="t"/>
              <a:pathLst>
                <a:path extrusionOk="0" h="31951" w="123018">
                  <a:moveTo>
                    <a:pt x="117202" y="16296"/>
                  </a:moveTo>
                  <a:cubicBezTo>
                    <a:pt x="119390" y="17188"/>
                    <a:pt x="121902" y="16053"/>
                    <a:pt x="122713" y="13864"/>
                  </a:cubicBezTo>
                  <a:cubicBezTo>
                    <a:pt x="123604" y="11675"/>
                    <a:pt x="122470" y="9161"/>
                    <a:pt x="120282" y="8351"/>
                  </a:cubicBezTo>
                  <a:cubicBezTo>
                    <a:pt x="105936" y="2837"/>
                    <a:pt x="90862" y="0"/>
                    <a:pt x="75463" y="0"/>
                  </a:cubicBezTo>
                  <a:cubicBezTo>
                    <a:pt x="48717" y="0"/>
                    <a:pt x="23187" y="8432"/>
                    <a:pt x="1710" y="24241"/>
                  </a:cubicBezTo>
                  <a:cubicBezTo>
                    <a:pt x="-154" y="25620"/>
                    <a:pt x="-560" y="28295"/>
                    <a:pt x="818" y="30241"/>
                  </a:cubicBezTo>
                  <a:cubicBezTo>
                    <a:pt x="2196" y="32106"/>
                    <a:pt x="4871" y="32511"/>
                    <a:pt x="6816" y="31133"/>
                  </a:cubicBezTo>
                  <a:cubicBezTo>
                    <a:pt x="26834" y="16377"/>
                    <a:pt x="50581" y="8513"/>
                    <a:pt x="75463" y="8513"/>
                  </a:cubicBezTo>
                  <a:cubicBezTo>
                    <a:pt x="89808" y="8513"/>
                    <a:pt x="103910" y="11188"/>
                    <a:pt x="117202" y="16296"/>
                  </a:cubicBezTo>
                  <a:lnTo>
                    <a:pt x="117202" y="1629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6" name="Google Shape;276;p34"/>
            <p:cNvSpPr/>
            <p:nvPr/>
          </p:nvSpPr>
          <p:spPr>
            <a:xfrm>
              <a:off x="8357032" y="3541908"/>
              <a:ext cx="16595" cy="87947"/>
            </a:xfrm>
            <a:custGeom>
              <a:rect b="b" l="l" r="r" t="t"/>
              <a:pathLst>
                <a:path extrusionOk="0" h="87947" w="16595">
                  <a:moveTo>
                    <a:pt x="5493" y="87785"/>
                  </a:moveTo>
                  <a:cubicBezTo>
                    <a:pt x="5898" y="87948"/>
                    <a:pt x="6384" y="87948"/>
                    <a:pt x="6790" y="87948"/>
                  </a:cubicBezTo>
                  <a:cubicBezTo>
                    <a:pt x="8572" y="87948"/>
                    <a:pt x="10275" y="86813"/>
                    <a:pt x="10842" y="84948"/>
                  </a:cubicBezTo>
                  <a:cubicBezTo>
                    <a:pt x="14651" y="72868"/>
                    <a:pt x="16596" y="60301"/>
                    <a:pt x="16596" y="47572"/>
                  </a:cubicBezTo>
                  <a:cubicBezTo>
                    <a:pt x="16596" y="32168"/>
                    <a:pt x="13759" y="17007"/>
                    <a:pt x="8248" y="2738"/>
                  </a:cubicBezTo>
                  <a:cubicBezTo>
                    <a:pt x="7356" y="549"/>
                    <a:pt x="4925" y="-586"/>
                    <a:pt x="2737" y="306"/>
                  </a:cubicBezTo>
                  <a:cubicBezTo>
                    <a:pt x="549" y="1197"/>
                    <a:pt x="-586" y="3629"/>
                    <a:pt x="305" y="5819"/>
                  </a:cubicBezTo>
                  <a:cubicBezTo>
                    <a:pt x="5493" y="19115"/>
                    <a:pt x="8086" y="33222"/>
                    <a:pt x="8086" y="47572"/>
                  </a:cubicBezTo>
                  <a:cubicBezTo>
                    <a:pt x="8086" y="59409"/>
                    <a:pt x="6303" y="71165"/>
                    <a:pt x="2737" y="82435"/>
                  </a:cubicBezTo>
                  <a:cubicBezTo>
                    <a:pt x="2008" y="84624"/>
                    <a:pt x="3304" y="87056"/>
                    <a:pt x="5493" y="87785"/>
                  </a:cubicBezTo>
                  <a:lnTo>
                    <a:pt x="5493" y="8778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7" name="Google Shape;277;p34"/>
            <p:cNvSpPr/>
            <p:nvPr/>
          </p:nvSpPr>
          <p:spPr>
            <a:xfrm>
              <a:off x="8202103" y="3697410"/>
              <a:ext cx="94639" cy="16601"/>
            </a:xfrm>
            <a:custGeom>
              <a:rect b="b" l="l" r="r" t="t"/>
              <a:pathLst>
                <a:path extrusionOk="0" h="16601" w="94639">
                  <a:moveTo>
                    <a:pt x="94368" y="2738"/>
                  </a:moveTo>
                  <a:cubicBezTo>
                    <a:pt x="93476" y="549"/>
                    <a:pt x="91045" y="-586"/>
                    <a:pt x="88856" y="306"/>
                  </a:cubicBezTo>
                  <a:cubicBezTo>
                    <a:pt x="75484" y="5494"/>
                    <a:pt x="61463" y="8089"/>
                    <a:pt x="47118" y="8089"/>
                  </a:cubicBezTo>
                  <a:cubicBezTo>
                    <a:pt x="32934" y="8089"/>
                    <a:pt x="18994" y="5494"/>
                    <a:pt x="5783" y="468"/>
                  </a:cubicBezTo>
                  <a:cubicBezTo>
                    <a:pt x="3595" y="-343"/>
                    <a:pt x="1083" y="711"/>
                    <a:pt x="272" y="2900"/>
                  </a:cubicBezTo>
                  <a:cubicBezTo>
                    <a:pt x="-538" y="5089"/>
                    <a:pt x="516" y="7602"/>
                    <a:pt x="2704" y="8413"/>
                  </a:cubicBezTo>
                  <a:cubicBezTo>
                    <a:pt x="16887" y="13845"/>
                    <a:pt x="31800" y="16602"/>
                    <a:pt x="47036" y="16602"/>
                  </a:cubicBezTo>
                  <a:cubicBezTo>
                    <a:pt x="62516" y="16602"/>
                    <a:pt x="77591" y="13764"/>
                    <a:pt x="91856" y="8251"/>
                  </a:cubicBezTo>
                  <a:cubicBezTo>
                    <a:pt x="94125" y="7440"/>
                    <a:pt x="95178" y="4927"/>
                    <a:pt x="94368" y="2738"/>
                  </a:cubicBezTo>
                  <a:lnTo>
                    <a:pt x="94368" y="273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8" name="Google Shape;278;p34"/>
            <p:cNvSpPr/>
            <p:nvPr/>
          </p:nvSpPr>
          <p:spPr>
            <a:xfrm>
              <a:off x="8124652" y="3545285"/>
              <a:ext cx="15984" cy="90326"/>
            </a:xfrm>
            <a:custGeom>
              <a:rect b="b" l="l" r="r" t="t"/>
              <a:pathLst>
                <a:path extrusionOk="0" h="90326" w="15984">
                  <a:moveTo>
                    <a:pt x="12481" y="252"/>
                  </a:moveTo>
                  <a:cubicBezTo>
                    <a:pt x="10212" y="-558"/>
                    <a:pt x="7780" y="658"/>
                    <a:pt x="7051" y="2847"/>
                  </a:cubicBezTo>
                  <a:cubicBezTo>
                    <a:pt x="2350" y="16143"/>
                    <a:pt x="0" y="30007"/>
                    <a:pt x="0" y="44195"/>
                  </a:cubicBezTo>
                  <a:cubicBezTo>
                    <a:pt x="0" y="59113"/>
                    <a:pt x="2594" y="73625"/>
                    <a:pt x="7780" y="87570"/>
                  </a:cubicBezTo>
                  <a:cubicBezTo>
                    <a:pt x="8429" y="89273"/>
                    <a:pt x="10050" y="90327"/>
                    <a:pt x="11752" y="90327"/>
                  </a:cubicBezTo>
                  <a:cubicBezTo>
                    <a:pt x="12238" y="90327"/>
                    <a:pt x="12724" y="90246"/>
                    <a:pt x="13211" y="90084"/>
                  </a:cubicBezTo>
                  <a:cubicBezTo>
                    <a:pt x="15399" y="89273"/>
                    <a:pt x="16533" y="86760"/>
                    <a:pt x="15723" y="84571"/>
                  </a:cubicBezTo>
                  <a:cubicBezTo>
                    <a:pt x="10941" y="71680"/>
                    <a:pt x="8510" y="58059"/>
                    <a:pt x="8510" y="44195"/>
                  </a:cubicBezTo>
                  <a:cubicBezTo>
                    <a:pt x="8510" y="31061"/>
                    <a:pt x="10698" y="18089"/>
                    <a:pt x="15075" y="5684"/>
                  </a:cubicBezTo>
                  <a:cubicBezTo>
                    <a:pt x="15885" y="3496"/>
                    <a:pt x="14751" y="1063"/>
                    <a:pt x="12481" y="252"/>
                  </a:cubicBezTo>
                  <a:lnTo>
                    <a:pt x="12481" y="25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79" name="Google Shape;279;p34"/>
            <p:cNvSpPr/>
            <p:nvPr/>
          </p:nvSpPr>
          <p:spPr>
            <a:xfrm>
              <a:off x="8305305" y="3443545"/>
              <a:ext cx="89800" cy="89831"/>
            </a:xfrm>
            <a:custGeom>
              <a:rect b="b" l="l" r="r" t="t"/>
              <a:pathLst>
                <a:path extrusionOk="0" h="89831" w="89800">
                  <a:moveTo>
                    <a:pt x="76103" y="0"/>
                  </a:moveTo>
                  <a:cubicBezTo>
                    <a:pt x="69295" y="0"/>
                    <a:pt x="20019" y="0"/>
                    <a:pt x="13616" y="0"/>
                  </a:cubicBezTo>
                  <a:cubicBezTo>
                    <a:pt x="6079" y="0"/>
                    <a:pt x="0" y="6081"/>
                    <a:pt x="0" y="13621"/>
                  </a:cubicBezTo>
                  <a:lnTo>
                    <a:pt x="0" y="76211"/>
                  </a:lnTo>
                  <a:cubicBezTo>
                    <a:pt x="0" y="83750"/>
                    <a:pt x="6079" y="89831"/>
                    <a:pt x="13616" y="89831"/>
                  </a:cubicBezTo>
                  <a:lnTo>
                    <a:pt x="34931" y="89831"/>
                  </a:lnTo>
                  <a:cubicBezTo>
                    <a:pt x="37282" y="89831"/>
                    <a:pt x="39227" y="87885"/>
                    <a:pt x="39227" y="85534"/>
                  </a:cubicBezTo>
                  <a:cubicBezTo>
                    <a:pt x="39227" y="83183"/>
                    <a:pt x="37282" y="81237"/>
                    <a:pt x="34931" y="81237"/>
                  </a:cubicBezTo>
                  <a:lnTo>
                    <a:pt x="13616" y="81237"/>
                  </a:lnTo>
                  <a:cubicBezTo>
                    <a:pt x="10861" y="81237"/>
                    <a:pt x="8510" y="78967"/>
                    <a:pt x="8510" y="76130"/>
                  </a:cubicBezTo>
                  <a:lnTo>
                    <a:pt x="8510" y="13540"/>
                  </a:lnTo>
                  <a:cubicBezTo>
                    <a:pt x="8510" y="10783"/>
                    <a:pt x="10779" y="8513"/>
                    <a:pt x="13616" y="8513"/>
                  </a:cubicBezTo>
                  <a:lnTo>
                    <a:pt x="28934" y="8513"/>
                  </a:lnTo>
                  <a:lnTo>
                    <a:pt x="28934" y="35754"/>
                  </a:lnTo>
                  <a:cubicBezTo>
                    <a:pt x="28934" y="40375"/>
                    <a:pt x="32662" y="44105"/>
                    <a:pt x="37282" y="44105"/>
                  </a:cubicBezTo>
                  <a:lnTo>
                    <a:pt x="52518" y="44105"/>
                  </a:lnTo>
                  <a:cubicBezTo>
                    <a:pt x="57138" y="44105"/>
                    <a:pt x="60866" y="40375"/>
                    <a:pt x="60866" y="35754"/>
                  </a:cubicBezTo>
                  <a:lnTo>
                    <a:pt x="60866" y="8513"/>
                  </a:lnTo>
                  <a:lnTo>
                    <a:pt x="76184" y="8513"/>
                  </a:lnTo>
                  <a:cubicBezTo>
                    <a:pt x="78940" y="8513"/>
                    <a:pt x="81209" y="10783"/>
                    <a:pt x="81209" y="13540"/>
                  </a:cubicBezTo>
                  <a:lnTo>
                    <a:pt x="81209" y="76130"/>
                  </a:lnTo>
                  <a:cubicBezTo>
                    <a:pt x="81209" y="78886"/>
                    <a:pt x="78940" y="81237"/>
                    <a:pt x="76184" y="81237"/>
                  </a:cubicBezTo>
                  <a:lnTo>
                    <a:pt x="54869" y="81237"/>
                  </a:lnTo>
                  <a:cubicBezTo>
                    <a:pt x="52518" y="81237"/>
                    <a:pt x="50573" y="83183"/>
                    <a:pt x="50573" y="85534"/>
                  </a:cubicBezTo>
                  <a:cubicBezTo>
                    <a:pt x="50573" y="87885"/>
                    <a:pt x="52518" y="89831"/>
                    <a:pt x="54869" y="89831"/>
                  </a:cubicBezTo>
                  <a:lnTo>
                    <a:pt x="76184" y="89831"/>
                  </a:lnTo>
                  <a:cubicBezTo>
                    <a:pt x="83722" y="89831"/>
                    <a:pt x="89800" y="83750"/>
                    <a:pt x="89800" y="76211"/>
                  </a:cubicBezTo>
                  <a:lnTo>
                    <a:pt x="89800" y="13621"/>
                  </a:lnTo>
                  <a:cubicBezTo>
                    <a:pt x="89719" y="6081"/>
                    <a:pt x="83640" y="0"/>
                    <a:pt x="76103" y="0"/>
                  </a:cubicBezTo>
                  <a:lnTo>
                    <a:pt x="76103" y="0"/>
                  </a:lnTo>
                  <a:close/>
                  <a:moveTo>
                    <a:pt x="52194" y="35592"/>
                  </a:moveTo>
                  <a:lnTo>
                    <a:pt x="37444" y="35592"/>
                  </a:lnTo>
                  <a:lnTo>
                    <a:pt x="37444" y="8513"/>
                  </a:lnTo>
                  <a:lnTo>
                    <a:pt x="52194" y="8513"/>
                  </a:lnTo>
                  <a:lnTo>
                    <a:pt x="52194" y="355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80" name="Google Shape;280;p34"/>
            <p:cNvSpPr/>
            <p:nvPr/>
          </p:nvSpPr>
          <p:spPr>
            <a:xfrm>
              <a:off x="8305305" y="3634598"/>
              <a:ext cx="89800" cy="100816"/>
            </a:xfrm>
            <a:custGeom>
              <a:rect b="b" l="l" r="r" t="t"/>
              <a:pathLst>
                <a:path extrusionOk="0" h="100816" w="89800">
                  <a:moveTo>
                    <a:pt x="85018" y="29228"/>
                  </a:moveTo>
                  <a:lnTo>
                    <a:pt x="53410" y="3040"/>
                  </a:lnTo>
                  <a:cubicBezTo>
                    <a:pt x="48466" y="-1013"/>
                    <a:pt x="41334" y="-1013"/>
                    <a:pt x="36390" y="3040"/>
                  </a:cubicBezTo>
                  <a:lnTo>
                    <a:pt x="4701" y="29228"/>
                  </a:lnTo>
                  <a:cubicBezTo>
                    <a:pt x="1702" y="31741"/>
                    <a:pt x="0" y="35389"/>
                    <a:pt x="0" y="39281"/>
                  </a:cubicBezTo>
                  <a:lnTo>
                    <a:pt x="0" y="92385"/>
                  </a:lnTo>
                  <a:cubicBezTo>
                    <a:pt x="0" y="97006"/>
                    <a:pt x="3809" y="100817"/>
                    <a:pt x="8429" y="100817"/>
                  </a:cubicBezTo>
                  <a:lnTo>
                    <a:pt x="81371" y="100817"/>
                  </a:lnTo>
                  <a:cubicBezTo>
                    <a:pt x="85991" y="100817"/>
                    <a:pt x="89800" y="97006"/>
                    <a:pt x="89800" y="92385"/>
                  </a:cubicBezTo>
                  <a:lnTo>
                    <a:pt x="89800" y="77062"/>
                  </a:lnTo>
                  <a:cubicBezTo>
                    <a:pt x="89800" y="74711"/>
                    <a:pt x="87855" y="72765"/>
                    <a:pt x="85504" y="72765"/>
                  </a:cubicBezTo>
                  <a:cubicBezTo>
                    <a:pt x="83154" y="72765"/>
                    <a:pt x="81209" y="74711"/>
                    <a:pt x="81209" y="77062"/>
                  </a:cubicBezTo>
                  <a:lnTo>
                    <a:pt x="81209" y="92304"/>
                  </a:lnTo>
                  <a:lnTo>
                    <a:pt x="63703" y="92304"/>
                  </a:lnTo>
                  <a:lnTo>
                    <a:pt x="63703" y="60117"/>
                  </a:lnTo>
                  <a:cubicBezTo>
                    <a:pt x="63703" y="55009"/>
                    <a:pt x="59489" y="50793"/>
                    <a:pt x="54383" y="50793"/>
                  </a:cubicBezTo>
                  <a:lnTo>
                    <a:pt x="35417" y="50793"/>
                  </a:lnTo>
                  <a:cubicBezTo>
                    <a:pt x="30311" y="50793"/>
                    <a:pt x="26097" y="55009"/>
                    <a:pt x="26097" y="60117"/>
                  </a:cubicBezTo>
                  <a:lnTo>
                    <a:pt x="26097" y="92304"/>
                  </a:lnTo>
                  <a:lnTo>
                    <a:pt x="8591" y="92304"/>
                  </a:lnTo>
                  <a:lnTo>
                    <a:pt x="8591" y="39362"/>
                  </a:lnTo>
                  <a:cubicBezTo>
                    <a:pt x="8591" y="37984"/>
                    <a:pt x="9158" y="36768"/>
                    <a:pt x="10212" y="35876"/>
                  </a:cubicBezTo>
                  <a:lnTo>
                    <a:pt x="41820" y="9689"/>
                  </a:lnTo>
                  <a:cubicBezTo>
                    <a:pt x="43603" y="8229"/>
                    <a:pt x="46116" y="8229"/>
                    <a:pt x="47899" y="9689"/>
                  </a:cubicBezTo>
                  <a:lnTo>
                    <a:pt x="79507" y="35876"/>
                  </a:lnTo>
                  <a:cubicBezTo>
                    <a:pt x="80561" y="36768"/>
                    <a:pt x="81128" y="37984"/>
                    <a:pt x="81128" y="39362"/>
                  </a:cubicBezTo>
                  <a:lnTo>
                    <a:pt x="81128" y="57198"/>
                  </a:lnTo>
                  <a:cubicBezTo>
                    <a:pt x="81128" y="59550"/>
                    <a:pt x="83073" y="61495"/>
                    <a:pt x="85423" y="61495"/>
                  </a:cubicBezTo>
                  <a:cubicBezTo>
                    <a:pt x="87774" y="61495"/>
                    <a:pt x="89719" y="59550"/>
                    <a:pt x="89719" y="57198"/>
                  </a:cubicBezTo>
                  <a:lnTo>
                    <a:pt x="89719" y="39362"/>
                  </a:lnTo>
                  <a:cubicBezTo>
                    <a:pt x="89719" y="35389"/>
                    <a:pt x="88017" y="31741"/>
                    <a:pt x="85018" y="29228"/>
                  </a:cubicBezTo>
                  <a:lnTo>
                    <a:pt x="85018" y="29228"/>
                  </a:lnTo>
                  <a:close/>
                  <a:moveTo>
                    <a:pt x="34607" y="60117"/>
                  </a:moveTo>
                  <a:cubicBezTo>
                    <a:pt x="34607" y="59712"/>
                    <a:pt x="34931" y="59388"/>
                    <a:pt x="35336" y="59388"/>
                  </a:cubicBezTo>
                  <a:lnTo>
                    <a:pt x="54302" y="59388"/>
                  </a:lnTo>
                  <a:cubicBezTo>
                    <a:pt x="54707" y="59388"/>
                    <a:pt x="55031" y="59712"/>
                    <a:pt x="55031" y="60117"/>
                  </a:cubicBezTo>
                  <a:lnTo>
                    <a:pt x="55031" y="92304"/>
                  </a:lnTo>
                  <a:lnTo>
                    <a:pt x="34526" y="92304"/>
                  </a:lnTo>
                  <a:lnTo>
                    <a:pt x="34607" y="60117"/>
                  </a:lnTo>
                  <a:lnTo>
                    <a:pt x="34607" y="6011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81" name="Google Shape;281;p34"/>
          <p:cNvGrpSpPr/>
          <p:nvPr/>
        </p:nvGrpSpPr>
        <p:grpSpPr>
          <a:xfrm>
            <a:off x="4514648" y="2124284"/>
            <a:ext cx="298610" cy="360138"/>
            <a:chOff x="7487704" y="3913780"/>
            <a:chExt cx="242005" cy="291870"/>
          </a:xfrm>
        </p:grpSpPr>
        <p:sp>
          <p:nvSpPr>
            <p:cNvPr id="282" name="Google Shape;282;p34"/>
            <p:cNvSpPr/>
            <p:nvPr/>
          </p:nvSpPr>
          <p:spPr>
            <a:xfrm>
              <a:off x="7515208" y="3990153"/>
              <a:ext cx="171254" cy="107388"/>
            </a:xfrm>
            <a:custGeom>
              <a:rect b="b" l="l" r="r" t="t"/>
              <a:pathLst>
                <a:path extrusionOk="0" h="107388" w="171254">
                  <a:moveTo>
                    <a:pt x="619" y="105316"/>
                  </a:moveTo>
                  <a:cubicBezTo>
                    <a:pt x="1835" y="107343"/>
                    <a:pt x="4428" y="107992"/>
                    <a:pt x="6455" y="106776"/>
                  </a:cubicBezTo>
                  <a:lnTo>
                    <a:pt x="136940" y="29187"/>
                  </a:lnTo>
                  <a:lnTo>
                    <a:pt x="142613" y="38754"/>
                  </a:lnTo>
                  <a:cubicBezTo>
                    <a:pt x="145855" y="44186"/>
                    <a:pt x="153717" y="43943"/>
                    <a:pt x="156635" y="38348"/>
                  </a:cubicBezTo>
                  <a:lnTo>
                    <a:pt x="170332" y="12242"/>
                  </a:lnTo>
                  <a:cubicBezTo>
                    <a:pt x="173087" y="6891"/>
                    <a:pt x="169359" y="486"/>
                    <a:pt x="163281" y="405"/>
                  </a:cubicBezTo>
                  <a:lnTo>
                    <a:pt x="133779" y="0"/>
                  </a:lnTo>
                  <a:cubicBezTo>
                    <a:pt x="130862" y="0"/>
                    <a:pt x="128187" y="1459"/>
                    <a:pt x="126647" y="4054"/>
                  </a:cubicBezTo>
                  <a:cubicBezTo>
                    <a:pt x="125188" y="6567"/>
                    <a:pt x="125188" y="9729"/>
                    <a:pt x="126728" y="12242"/>
                  </a:cubicBezTo>
                  <a:lnTo>
                    <a:pt x="132402" y="21809"/>
                  </a:lnTo>
                  <a:lnTo>
                    <a:pt x="1916" y="99398"/>
                  </a:lnTo>
                  <a:cubicBezTo>
                    <a:pt x="52" y="100614"/>
                    <a:pt x="-597" y="103290"/>
                    <a:pt x="619" y="105316"/>
                  </a:cubicBezTo>
                  <a:lnTo>
                    <a:pt x="619" y="105316"/>
                  </a:lnTo>
                  <a:close/>
                  <a:moveTo>
                    <a:pt x="162470" y="9080"/>
                  </a:moveTo>
                  <a:lnTo>
                    <a:pt x="149584" y="33727"/>
                  </a:lnTo>
                  <a:lnTo>
                    <a:pt x="134671" y="8675"/>
                  </a:lnTo>
                  <a:lnTo>
                    <a:pt x="162470" y="90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83" name="Google Shape;283;p34"/>
            <p:cNvSpPr/>
            <p:nvPr/>
          </p:nvSpPr>
          <p:spPr>
            <a:xfrm>
              <a:off x="7487704" y="4032312"/>
              <a:ext cx="242005" cy="173338"/>
            </a:xfrm>
            <a:custGeom>
              <a:rect b="b" l="l" r="r" t="t"/>
              <a:pathLst>
                <a:path extrusionOk="0" h="173338" w="242005">
                  <a:moveTo>
                    <a:pt x="4620" y="173339"/>
                  </a:moveTo>
                  <a:lnTo>
                    <a:pt x="237711" y="173339"/>
                  </a:lnTo>
                  <a:cubicBezTo>
                    <a:pt x="240061" y="173339"/>
                    <a:pt x="242006" y="171393"/>
                    <a:pt x="242006" y="169042"/>
                  </a:cubicBezTo>
                  <a:cubicBezTo>
                    <a:pt x="242006" y="166690"/>
                    <a:pt x="240061" y="164745"/>
                    <a:pt x="237711" y="164745"/>
                  </a:cubicBezTo>
                  <a:lnTo>
                    <a:pt x="233821" y="164745"/>
                  </a:lnTo>
                  <a:lnTo>
                    <a:pt x="233821" y="101911"/>
                  </a:lnTo>
                  <a:cubicBezTo>
                    <a:pt x="233821" y="99560"/>
                    <a:pt x="231875" y="97614"/>
                    <a:pt x="229525" y="97614"/>
                  </a:cubicBezTo>
                  <a:cubicBezTo>
                    <a:pt x="227175" y="97614"/>
                    <a:pt x="225230" y="99560"/>
                    <a:pt x="225230" y="101911"/>
                  </a:cubicBezTo>
                  <a:lnTo>
                    <a:pt x="225230" y="164745"/>
                  </a:lnTo>
                  <a:lnTo>
                    <a:pt x="199619" y="164745"/>
                  </a:lnTo>
                  <a:lnTo>
                    <a:pt x="199619" y="10378"/>
                  </a:lnTo>
                  <a:cubicBezTo>
                    <a:pt x="199619" y="9405"/>
                    <a:pt x="200429" y="8594"/>
                    <a:pt x="201402" y="8594"/>
                  </a:cubicBezTo>
                  <a:lnTo>
                    <a:pt x="223365" y="8594"/>
                  </a:lnTo>
                  <a:cubicBezTo>
                    <a:pt x="224338" y="8594"/>
                    <a:pt x="225149" y="9405"/>
                    <a:pt x="225149" y="10378"/>
                  </a:cubicBezTo>
                  <a:lnTo>
                    <a:pt x="225149" y="81967"/>
                  </a:lnTo>
                  <a:cubicBezTo>
                    <a:pt x="225149" y="84318"/>
                    <a:pt x="227094" y="86264"/>
                    <a:pt x="229444" y="86264"/>
                  </a:cubicBezTo>
                  <a:cubicBezTo>
                    <a:pt x="231795" y="86264"/>
                    <a:pt x="233740" y="84318"/>
                    <a:pt x="233740" y="81967"/>
                  </a:cubicBezTo>
                  <a:lnTo>
                    <a:pt x="233740" y="10378"/>
                  </a:lnTo>
                  <a:cubicBezTo>
                    <a:pt x="233740" y="4702"/>
                    <a:pt x="229120" y="0"/>
                    <a:pt x="223365" y="0"/>
                  </a:cubicBezTo>
                  <a:lnTo>
                    <a:pt x="201402" y="0"/>
                  </a:lnTo>
                  <a:cubicBezTo>
                    <a:pt x="195729" y="0"/>
                    <a:pt x="191028" y="4621"/>
                    <a:pt x="191028" y="10378"/>
                  </a:cubicBezTo>
                  <a:lnTo>
                    <a:pt x="191028" y="164745"/>
                  </a:lnTo>
                  <a:lnTo>
                    <a:pt x="172792" y="164745"/>
                  </a:lnTo>
                  <a:lnTo>
                    <a:pt x="172792" y="42889"/>
                  </a:lnTo>
                  <a:cubicBezTo>
                    <a:pt x="172792" y="37213"/>
                    <a:pt x="168172" y="32511"/>
                    <a:pt x="162418" y="32511"/>
                  </a:cubicBezTo>
                  <a:lnTo>
                    <a:pt x="140454" y="32511"/>
                  </a:lnTo>
                  <a:cubicBezTo>
                    <a:pt x="134700" y="32511"/>
                    <a:pt x="130080" y="37133"/>
                    <a:pt x="130080" y="42889"/>
                  </a:cubicBezTo>
                  <a:lnTo>
                    <a:pt x="130080" y="164745"/>
                  </a:lnTo>
                  <a:lnTo>
                    <a:pt x="111845" y="164745"/>
                  </a:lnTo>
                  <a:lnTo>
                    <a:pt x="111845" y="75481"/>
                  </a:lnTo>
                  <a:cubicBezTo>
                    <a:pt x="111845" y="69806"/>
                    <a:pt x="107225" y="65103"/>
                    <a:pt x="101471" y="65103"/>
                  </a:cubicBezTo>
                  <a:lnTo>
                    <a:pt x="79507" y="65103"/>
                  </a:lnTo>
                  <a:cubicBezTo>
                    <a:pt x="73834" y="65103"/>
                    <a:pt x="69133" y="69725"/>
                    <a:pt x="69133" y="75481"/>
                  </a:cubicBezTo>
                  <a:lnTo>
                    <a:pt x="69133" y="164745"/>
                  </a:lnTo>
                  <a:lnTo>
                    <a:pt x="50898" y="164745"/>
                  </a:lnTo>
                  <a:lnTo>
                    <a:pt x="50898" y="107992"/>
                  </a:lnTo>
                  <a:cubicBezTo>
                    <a:pt x="50898" y="102317"/>
                    <a:pt x="46278" y="97614"/>
                    <a:pt x="40523" y="97614"/>
                  </a:cubicBezTo>
                  <a:lnTo>
                    <a:pt x="18560" y="97614"/>
                  </a:lnTo>
                  <a:cubicBezTo>
                    <a:pt x="12887" y="97614"/>
                    <a:pt x="8186" y="102236"/>
                    <a:pt x="8186" y="107992"/>
                  </a:cubicBezTo>
                  <a:lnTo>
                    <a:pt x="8186" y="164745"/>
                  </a:lnTo>
                  <a:lnTo>
                    <a:pt x="4296" y="164745"/>
                  </a:lnTo>
                  <a:cubicBezTo>
                    <a:pt x="1945" y="164745"/>
                    <a:pt x="0" y="166690"/>
                    <a:pt x="0" y="169042"/>
                  </a:cubicBezTo>
                  <a:cubicBezTo>
                    <a:pt x="325" y="171393"/>
                    <a:pt x="2270" y="173339"/>
                    <a:pt x="4620" y="173339"/>
                  </a:cubicBezTo>
                  <a:lnTo>
                    <a:pt x="4620" y="173339"/>
                  </a:lnTo>
                  <a:close/>
                  <a:moveTo>
                    <a:pt x="138833" y="42970"/>
                  </a:moveTo>
                  <a:cubicBezTo>
                    <a:pt x="138833" y="41997"/>
                    <a:pt x="139644" y="41186"/>
                    <a:pt x="140617" y="41186"/>
                  </a:cubicBezTo>
                  <a:lnTo>
                    <a:pt x="162580" y="41186"/>
                  </a:lnTo>
                  <a:cubicBezTo>
                    <a:pt x="163553" y="41186"/>
                    <a:pt x="164363" y="41997"/>
                    <a:pt x="164363" y="42970"/>
                  </a:cubicBezTo>
                  <a:lnTo>
                    <a:pt x="164363" y="164826"/>
                  </a:lnTo>
                  <a:lnTo>
                    <a:pt x="138752" y="164826"/>
                  </a:lnTo>
                  <a:lnTo>
                    <a:pt x="138752" y="42970"/>
                  </a:lnTo>
                  <a:close/>
                  <a:moveTo>
                    <a:pt x="77886" y="75481"/>
                  </a:moveTo>
                  <a:cubicBezTo>
                    <a:pt x="77886" y="74508"/>
                    <a:pt x="78697" y="73697"/>
                    <a:pt x="79669" y="73697"/>
                  </a:cubicBezTo>
                  <a:lnTo>
                    <a:pt x="101633" y="73697"/>
                  </a:lnTo>
                  <a:cubicBezTo>
                    <a:pt x="102606" y="73697"/>
                    <a:pt x="103416" y="74508"/>
                    <a:pt x="103416" y="75481"/>
                  </a:cubicBezTo>
                  <a:lnTo>
                    <a:pt x="103416" y="164745"/>
                  </a:lnTo>
                  <a:lnTo>
                    <a:pt x="77805" y="164745"/>
                  </a:lnTo>
                  <a:lnTo>
                    <a:pt x="77805" y="75481"/>
                  </a:lnTo>
                  <a:close/>
                  <a:moveTo>
                    <a:pt x="17020" y="108073"/>
                  </a:moveTo>
                  <a:cubicBezTo>
                    <a:pt x="17020" y="107100"/>
                    <a:pt x="17830" y="106290"/>
                    <a:pt x="18803" y="106290"/>
                  </a:cubicBezTo>
                  <a:lnTo>
                    <a:pt x="40767" y="106290"/>
                  </a:lnTo>
                  <a:cubicBezTo>
                    <a:pt x="41739" y="106290"/>
                    <a:pt x="42550" y="107100"/>
                    <a:pt x="42550" y="108073"/>
                  </a:cubicBezTo>
                  <a:lnTo>
                    <a:pt x="42550" y="164826"/>
                  </a:lnTo>
                  <a:lnTo>
                    <a:pt x="16939" y="164826"/>
                  </a:lnTo>
                  <a:lnTo>
                    <a:pt x="16939" y="10807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84" name="Google Shape;284;p34"/>
            <p:cNvSpPr/>
            <p:nvPr/>
          </p:nvSpPr>
          <p:spPr>
            <a:xfrm>
              <a:off x="7505291" y="3931131"/>
              <a:ext cx="88665" cy="88695"/>
            </a:xfrm>
            <a:custGeom>
              <a:rect b="b" l="l" r="r" t="t"/>
              <a:pathLst>
                <a:path extrusionOk="0" h="88695" w="88665">
                  <a:moveTo>
                    <a:pt x="88665" y="44348"/>
                  </a:moveTo>
                  <a:cubicBezTo>
                    <a:pt x="88665" y="19944"/>
                    <a:pt x="68809" y="0"/>
                    <a:pt x="44333" y="0"/>
                  </a:cubicBezTo>
                  <a:cubicBezTo>
                    <a:pt x="19938" y="0"/>
                    <a:pt x="0" y="19863"/>
                    <a:pt x="0" y="44348"/>
                  </a:cubicBezTo>
                  <a:cubicBezTo>
                    <a:pt x="0" y="68752"/>
                    <a:pt x="19857" y="88696"/>
                    <a:pt x="44333" y="88696"/>
                  </a:cubicBezTo>
                  <a:cubicBezTo>
                    <a:pt x="68809" y="88615"/>
                    <a:pt x="88665" y="68752"/>
                    <a:pt x="88665" y="44348"/>
                  </a:cubicBezTo>
                  <a:lnTo>
                    <a:pt x="88665" y="44348"/>
                  </a:lnTo>
                  <a:close/>
                  <a:moveTo>
                    <a:pt x="48709" y="79778"/>
                  </a:moveTo>
                  <a:lnTo>
                    <a:pt x="48709" y="78399"/>
                  </a:lnTo>
                  <a:cubicBezTo>
                    <a:pt x="48709" y="76048"/>
                    <a:pt x="46764" y="74103"/>
                    <a:pt x="44414" y="74103"/>
                  </a:cubicBezTo>
                  <a:cubicBezTo>
                    <a:pt x="42063" y="74103"/>
                    <a:pt x="40118" y="76048"/>
                    <a:pt x="40118" y="78399"/>
                  </a:cubicBezTo>
                  <a:lnTo>
                    <a:pt x="40118" y="79778"/>
                  </a:lnTo>
                  <a:cubicBezTo>
                    <a:pt x="23828" y="77832"/>
                    <a:pt x="10861" y="64860"/>
                    <a:pt x="8915" y="48564"/>
                  </a:cubicBezTo>
                  <a:lnTo>
                    <a:pt x="10293" y="48564"/>
                  </a:lnTo>
                  <a:cubicBezTo>
                    <a:pt x="12644" y="48564"/>
                    <a:pt x="14589" y="46618"/>
                    <a:pt x="14589" y="44267"/>
                  </a:cubicBezTo>
                  <a:cubicBezTo>
                    <a:pt x="14589" y="41916"/>
                    <a:pt x="12644" y="39970"/>
                    <a:pt x="10293" y="39970"/>
                  </a:cubicBezTo>
                  <a:lnTo>
                    <a:pt x="8915" y="39970"/>
                  </a:lnTo>
                  <a:cubicBezTo>
                    <a:pt x="10861" y="23674"/>
                    <a:pt x="23828" y="10702"/>
                    <a:pt x="40118" y="8756"/>
                  </a:cubicBezTo>
                  <a:lnTo>
                    <a:pt x="40118" y="10134"/>
                  </a:lnTo>
                  <a:cubicBezTo>
                    <a:pt x="40118" y="12485"/>
                    <a:pt x="42063" y="14431"/>
                    <a:pt x="44414" y="14431"/>
                  </a:cubicBezTo>
                  <a:cubicBezTo>
                    <a:pt x="46764" y="14431"/>
                    <a:pt x="48709" y="12485"/>
                    <a:pt x="48709" y="10134"/>
                  </a:cubicBezTo>
                  <a:lnTo>
                    <a:pt x="48709" y="8756"/>
                  </a:lnTo>
                  <a:cubicBezTo>
                    <a:pt x="65000" y="10702"/>
                    <a:pt x="77968" y="23674"/>
                    <a:pt x="79913" y="39970"/>
                  </a:cubicBezTo>
                  <a:lnTo>
                    <a:pt x="78534" y="39970"/>
                  </a:lnTo>
                  <a:cubicBezTo>
                    <a:pt x="76184" y="39970"/>
                    <a:pt x="74239" y="41916"/>
                    <a:pt x="74239" y="44267"/>
                  </a:cubicBezTo>
                  <a:cubicBezTo>
                    <a:pt x="74239" y="46618"/>
                    <a:pt x="76184" y="48564"/>
                    <a:pt x="78534" y="48564"/>
                  </a:cubicBezTo>
                  <a:lnTo>
                    <a:pt x="79913" y="48564"/>
                  </a:lnTo>
                  <a:cubicBezTo>
                    <a:pt x="77968" y="64941"/>
                    <a:pt x="65000" y="77832"/>
                    <a:pt x="48709" y="79778"/>
                  </a:cubicBezTo>
                  <a:lnTo>
                    <a:pt x="48709" y="7977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85" name="Google Shape;285;p34"/>
            <p:cNvSpPr/>
            <p:nvPr/>
          </p:nvSpPr>
          <p:spPr>
            <a:xfrm>
              <a:off x="7545409" y="3951480"/>
              <a:ext cx="23908" cy="28214"/>
            </a:xfrm>
            <a:custGeom>
              <a:rect b="b" l="l" r="r" t="t"/>
              <a:pathLst>
                <a:path extrusionOk="0" h="28214" w="23908">
                  <a:moveTo>
                    <a:pt x="19614" y="19701"/>
                  </a:moveTo>
                  <a:lnTo>
                    <a:pt x="8591" y="19701"/>
                  </a:lnTo>
                  <a:lnTo>
                    <a:pt x="8591" y="4297"/>
                  </a:lnTo>
                  <a:cubicBezTo>
                    <a:pt x="8591" y="1946"/>
                    <a:pt x="6646" y="0"/>
                    <a:pt x="4296" y="0"/>
                  </a:cubicBezTo>
                  <a:cubicBezTo>
                    <a:pt x="1945" y="0"/>
                    <a:pt x="0" y="1946"/>
                    <a:pt x="0" y="4297"/>
                  </a:cubicBezTo>
                  <a:lnTo>
                    <a:pt x="0" y="23917"/>
                  </a:lnTo>
                  <a:cubicBezTo>
                    <a:pt x="0" y="26268"/>
                    <a:pt x="1945" y="28214"/>
                    <a:pt x="4296" y="28214"/>
                  </a:cubicBezTo>
                  <a:lnTo>
                    <a:pt x="19614" y="28214"/>
                  </a:lnTo>
                  <a:cubicBezTo>
                    <a:pt x="21964" y="28214"/>
                    <a:pt x="23909" y="26268"/>
                    <a:pt x="23909" y="23917"/>
                  </a:cubicBezTo>
                  <a:cubicBezTo>
                    <a:pt x="23909" y="21647"/>
                    <a:pt x="21964" y="19701"/>
                    <a:pt x="19614" y="19701"/>
                  </a:cubicBezTo>
                  <a:lnTo>
                    <a:pt x="19614" y="1970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86" name="Google Shape;286;p34"/>
            <p:cNvSpPr/>
            <p:nvPr/>
          </p:nvSpPr>
          <p:spPr>
            <a:xfrm>
              <a:off x="7488028" y="3913780"/>
              <a:ext cx="123353" cy="122504"/>
            </a:xfrm>
            <a:custGeom>
              <a:rect b="b" l="l" r="r" t="t"/>
              <a:pathLst>
                <a:path extrusionOk="0" h="122504" w="123353">
                  <a:moveTo>
                    <a:pt x="50978" y="122423"/>
                  </a:moveTo>
                  <a:cubicBezTo>
                    <a:pt x="53329" y="122829"/>
                    <a:pt x="55517" y="121288"/>
                    <a:pt x="55922" y="118937"/>
                  </a:cubicBezTo>
                  <a:cubicBezTo>
                    <a:pt x="56327" y="116586"/>
                    <a:pt x="54787" y="114397"/>
                    <a:pt x="52437" y="113992"/>
                  </a:cubicBezTo>
                  <a:cubicBezTo>
                    <a:pt x="26988" y="109533"/>
                    <a:pt x="8591" y="87561"/>
                    <a:pt x="8591" y="61698"/>
                  </a:cubicBezTo>
                  <a:cubicBezTo>
                    <a:pt x="8591" y="32430"/>
                    <a:pt x="32419" y="8594"/>
                    <a:pt x="61677" y="8594"/>
                  </a:cubicBezTo>
                  <a:cubicBezTo>
                    <a:pt x="90934" y="8594"/>
                    <a:pt x="114762" y="32430"/>
                    <a:pt x="114762" y="61698"/>
                  </a:cubicBezTo>
                  <a:cubicBezTo>
                    <a:pt x="114762" y="87561"/>
                    <a:pt x="96283" y="109533"/>
                    <a:pt x="70916" y="113992"/>
                  </a:cubicBezTo>
                  <a:cubicBezTo>
                    <a:pt x="68565" y="114397"/>
                    <a:pt x="67025" y="116586"/>
                    <a:pt x="67431" y="118937"/>
                  </a:cubicBezTo>
                  <a:cubicBezTo>
                    <a:pt x="67755" y="121045"/>
                    <a:pt x="69619" y="122504"/>
                    <a:pt x="71645" y="122504"/>
                  </a:cubicBezTo>
                  <a:cubicBezTo>
                    <a:pt x="71889" y="122504"/>
                    <a:pt x="72131" y="122504"/>
                    <a:pt x="72375" y="122423"/>
                  </a:cubicBezTo>
                  <a:cubicBezTo>
                    <a:pt x="101876" y="117235"/>
                    <a:pt x="123353" y="91696"/>
                    <a:pt x="123353" y="61698"/>
                  </a:cubicBezTo>
                  <a:cubicBezTo>
                    <a:pt x="123353" y="27728"/>
                    <a:pt x="95716" y="0"/>
                    <a:pt x="61677" y="0"/>
                  </a:cubicBezTo>
                  <a:cubicBezTo>
                    <a:pt x="27718" y="0"/>
                    <a:pt x="0" y="27647"/>
                    <a:pt x="0" y="61698"/>
                  </a:cubicBezTo>
                  <a:cubicBezTo>
                    <a:pt x="0" y="91696"/>
                    <a:pt x="21477" y="117235"/>
                    <a:pt x="50978" y="122423"/>
                  </a:cubicBezTo>
                  <a:lnTo>
                    <a:pt x="50978" y="12242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287" name="Google Shape;287;p34"/>
          <p:cNvGrpSpPr/>
          <p:nvPr/>
        </p:nvGrpSpPr>
        <p:grpSpPr>
          <a:xfrm>
            <a:off x="1714317" y="1458689"/>
            <a:ext cx="360015" cy="360138"/>
            <a:chOff x="6838842" y="3897565"/>
            <a:chExt cx="291770" cy="291870"/>
          </a:xfrm>
        </p:grpSpPr>
        <p:sp>
          <p:nvSpPr>
            <p:cNvPr id="288" name="Google Shape;288;p34"/>
            <p:cNvSpPr/>
            <p:nvPr/>
          </p:nvSpPr>
          <p:spPr>
            <a:xfrm>
              <a:off x="7059127" y="3941427"/>
              <a:ext cx="51546" cy="51564"/>
            </a:xfrm>
            <a:custGeom>
              <a:rect b="b" l="l" r="r" t="t"/>
              <a:pathLst>
                <a:path extrusionOk="0" h="51564" w="51546">
                  <a:moveTo>
                    <a:pt x="51546" y="25782"/>
                  </a:moveTo>
                  <a:cubicBezTo>
                    <a:pt x="51546" y="11594"/>
                    <a:pt x="39956" y="0"/>
                    <a:pt x="25773" y="0"/>
                  </a:cubicBezTo>
                  <a:cubicBezTo>
                    <a:pt x="11590" y="0"/>
                    <a:pt x="0" y="11594"/>
                    <a:pt x="0" y="25782"/>
                  </a:cubicBezTo>
                  <a:cubicBezTo>
                    <a:pt x="0" y="39970"/>
                    <a:pt x="11590" y="51564"/>
                    <a:pt x="25773" y="51564"/>
                  </a:cubicBezTo>
                  <a:cubicBezTo>
                    <a:pt x="39956" y="51645"/>
                    <a:pt x="51546" y="40051"/>
                    <a:pt x="51546" y="25782"/>
                  </a:cubicBezTo>
                  <a:lnTo>
                    <a:pt x="51546" y="25782"/>
                  </a:lnTo>
                  <a:close/>
                  <a:moveTo>
                    <a:pt x="8510" y="25782"/>
                  </a:moveTo>
                  <a:cubicBezTo>
                    <a:pt x="8510" y="16296"/>
                    <a:pt x="16209" y="8513"/>
                    <a:pt x="25773" y="8513"/>
                  </a:cubicBezTo>
                  <a:cubicBezTo>
                    <a:pt x="35256" y="8513"/>
                    <a:pt x="43036" y="16215"/>
                    <a:pt x="43036" y="25782"/>
                  </a:cubicBezTo>
                  <a:cubicBezTo>
                    <a:pt x="43036" y="35268"/>
                    <a:pt x="35337" y="43051"/>
                    <a:pt x="25773" y="43051"/>
                  </a:cubicBezTo>
                  <a:cubicBezTo>
                    <a:pt x="16209" y="43051"/>
                    <a:pt x="8510" y="35349"/>
                    <a:pt x="8510" y="25782"/>
                  </a:cubicBezTo>
                  <a:lnTo>
                    <a:pt x="8510" y="2578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89" name="Google Shape;289;p34"/>
            <p:cNvSpPr/>
            <p:nvPr/>
          </p:nvSpPr>
          <p:spPr>
            <a:xfrm>
              <a:off x="6858941" y="3941508"/>
              <a:ext cx="51546" cy="51563"/>
            </a:xfrm>
            <a:custGeom>
              <a:rect b="b" l="l" r="r" t="t"/>
              <a:pathLst>
                <a:path extrusionOk="0" h="51563" w="51546">
                  <a:moveTo>
                    <a:pt x="25773" y="51564"/>
                  </a:moveTo>
                  <a:cubicBezTo>
                    <a:pt x="39957" y="51564"/>
                    <a:pt x="51546" y="39970"/>
                    <a:pt x="51546" y="25782"/>
                  </a:cubicBezTo>
                  <a:cubicBezTo>
                    <a:pt x="51546" y="11594"/>
                    <a:pt x="39957" y="0"/>
                    <a:pt x="25773" y="0"/>
                  </a:cubicBezTo>
                  <a:cubicBezTo>
                    <a:pt x="11590" y="0"/>
                    <a:pt x="0" y="11594"/>
                    <a:pt x="0" y="25782"/>
                  </a:cubicBezTo>
                  <a:cubicBezTo>
                    <a:pt x="0" y="39970"/>
                    <a:pt x="11590" y="51564"/>
                    <a:pt x="25773" y="51564"/>
                  </a:cubicBezTo>
                  <a:lnTo>
                    <a:pt x="25773" y="51564"/>
                  </a:lnTo>
                  <a:close/>
                  <a:moveTo>
                    <a:pt x="25773" y="8513"/>
                  </a:moveTo>
                  <a:cubicBezTo>
                    <a:pt x="35256" y="8513"/>
                    <a:pt x="43036" y="16215"/>
                    <a:pt x="43036" y="25782"/>
                  </a:cubicBezTo>
                  <a:cubicBezTo>
                    <a:pt x="43036" y="35267"/>
                    <a:pt x="35337" y="43051"/>
                    <a:pt x="25773" y="43051"/>
                  </a:cubicBezTo>
                  <a:cubicBezTo>
                    <a:pt x="16291" y="43051"/>
                    <a:pt x="8510" y="35349"/>
                    <a:pt x="8510" y="25782"/>
                  </a:cubicBezTo>
                  <a:cubicBezTo>
                    <a:pt x="8591" y="16215"/>
                    <a:pt x="16291" y="8513"/>
                    <a:pt x="25773" y="8513"/>
                  </a:cubicBezTo>
                  <a:lnTo>
                    <a:pt x="25773" y="851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90" name="Google Shape;290;p34"/>
            <p:cNvSpPr/>
            <p:nvPr/>
          </p:nvSpPr>
          <p:spPr>
            <a:xfrm>
              <a:off x="6838842" y="3961777"/>
              <a:ext cx="291770" cy="227658"/>
            </a:xfrm>
            <a:custGeom>
              <a:rect b="b" l="l" r="r" t="t"/>
              <a:pathLst>
                <a:path extrusionOk="0" h="227658" w="291770">
                  <a:moveTo>
                    <a:pt x="282124" y="148205"/>
                  </a:moveTo>
                  <a:lnTo>
                    <a:pt x="278802" y="148205"/>
                  </a:lnTo>
                  <a:cubicBezTo>
                    <a:pt x="279693" y="146340"/>
                    <a:pt x="280179" y="144152"/>
                    <a:pt x="280179" y="141962"/>
                  </a:cubicBezTo>
                  <a:cubicBezTo>
                    <a:pt x="280179" y="137179"/>
                    <a:pt x="280179" y="113343"/>
                    <a:pt x="280179" y="108559"/>
                  </a:cubicBezTo>
                  <a:cubicBezTo>
                    <a:pt x="280179" y="106208"/>
                    <a:pt x="278234" y="104262"/>
                    <a:pt x="275884" y="104262"/>
                  </a:cubicBezTo>
                  <a:cubicBezTo>
                    <a:pt x="273533" y="104262"/>
                    <a:pt x="271588" y="106208"/>
                    <a:pt x="271588" y="108559"/>
                  </a:cubicBezTo>
                  <a:lnTo>
                    <a:pt x="271588" y="124126"/>
                  </a:lnTo>
                  <a:lnTo>
                    <a:pt x="230821" y="124126"/>
                  </a:lnTo>
                  <a:lnTo>
                    <a:pt x="230821" y="84480"/>
                  </a:lnTo>
                  <a:cubicBezTo>
                    <a:pt x="231470" y="84075"/>
                    <a:pt x="252623" y="71265"/>
                    <a:pt x="251975" y="71670"/>
                  </a:cubicBezTo>
                  <a:cubicBezTo>
                    <a:pt x="258621" y="67617"/>
                    <a:pt x="261295" y="59347"/>
                    <a:pt x="258459" y="52212"/>
                  </a:cubicBezTo>
                  <a:cubicBezTo>
                    <a:pt x="266158" y="55131"/>
                    <a:pt x="271588" y="62590"/>
                    <a:pt x="271588" y="71346"/>
                  </a:cubicBezTo>
                  <a:lnTo>
                    <a:pt x="271588" y="88615"/>
                  </a:lnTo>
                  <a:cubicBezTo>
                    <a:pt x="271588" y="90966"/>
                    <a:pt x="273533" y="92912"/>
                    <a:pt x="275884" y="92912"/>
                  </a:cubicBezTo>
                  <a:cubicBezTo>
                    <a:pt x="278234" y="92912"/>
                    <a:pt x="280179" y="90966"/>
                    <a:pt x="280179" y="88615"/>
                  </a:cubicBezTo>
                  <a:lnTo>
                    <a:pt x="280179" y="71346"/>
                  </a:lnTo>
                  <a:cubicBezTo>
                    <a:pt x="280179" y="55374"/>
                    <a:pt x="267212" y="42321"/>
                    <a:pt x="251164" y="42321"/>
                  </a:cubicBezTo>
                  <a:lnTo>
                    <a:pt x="243952" y="42321"/>
                  </a:lnTo>
                  <a:cubicBezTo>
                    <a:pt x="241033" y="42321"/>
                    <a:pt x="238197" y="43051"/>
                    <a:pt x="235685" y="44591"/>
                  </a:cubicBezTo>
                  <a:lnTo>
                    <a:pt x="214693" y="57320"/>
                  </a:lnTo>
                  <a:lnTo>
                    <a:pt x="189488" y="57320"/>
                  </a:lnTo>
                  <a:lnTo>
                    <a:pt x="189488" y="29673"/>
                  </a:lnTo>
                  <a:cubicBezTo>
                    <a:pt x="189488" y="13296"/>
                    <a:pt x="176196" y="0"/>
                    <a:pt x="159825" y="0"/>
                  </a:cubicBezTo>
                  <a:lnTo>
                    <a:pt x="132106" y="0"/>
                  </a:lnTo>
                  <a:cubicBezTo>
                    <a:pt x="115735" y="0"/>
                    <a:pt x="102443" y="13296"/>
                    <a:pt x="102443" y="29673"/>
                  </a:cubicBezTo>
                  <a:lnTo>
                    <a:pt x="102443" y="57401"/>
                  </a:lnTo>
                  <a:lnTo>
                    <a:pt x="77238" y="57401"/>
                  </a:lnTo>
                  <a:lnTo>
                    <a:pt x="56165" y="44672"/>
                  </a:lnTo>
                  <a:cubicBezTo>
                    <a:pt x="53653" y="43132"/>
                    <a:pt x="50735" y="42321"/>
                    <a:pt x="47899" y="42402"/>
                  </a:cubicBezTo>
                  <a:lnTo>
                    <a:pt x="40686" y="42402"/>
                  </a:lnTo>
                  <a:cubicBezTo>
                    <a:pt x="24719" y="42402"/>
                    <a:pt x="11671" y="55374"/>
                    <a:pt x="11671" y="71427"/>
                  </a:cubicBezTo>
                  <a:lnTo>
                    <a:pt x="11671" y="142043"/>
                  </a:lnTo>
                  <a:cubicBezTo>
                    <a:pt x="11671" y="144314"/>
                    <a:pt x="12157" y="146422"/>
                    <a:pt x="13048" y="148286"/>
                  </a:cubicBezTo>
                  <a:lnTo>
                    <a:pt x="9726" y="148286"/>
                  </a:lnTo>
                  <a:cubicBezTo>
                    <a:pt x="4377" y="148286"/>
                    <a:pt x="0" y="152664"/>
                    <a:pt x="0" y="158015"/>
                  </a:cubicBezTo>
                  <a:lnTo>
                    <a:pt x="0" y="217930"/>
                  </a:lnTo>
                  <a:cubicBezTo>
                    <a:pt x="0" y="223281"/>
                    <a:pt x="4377" y="227659"/>
                    <a:pt x="9726" y="227659"/>
                  </a:cubicBezTo>
                  <a:lnTo>
                    <a:pt x="54950" y="227659"/>
                  </a:lnTo>
                  <a:cubicBezTo>
                    <a:pt x="60299" y="227659"/>
                    <a:pt x="64675" y="223281"/>
                    <a:pt x="64675" y="217930"/>
                  </a:cubicBezTo>
                  <a:lnTo>
                    <a:pt x="64675" y="158015"/>
                  </a:lnTo>
                  <a:cubicBezTo>
                    <a:pt x="64675" y="157610"/>
                    <a:pt x="64675" y="157204"/>
                    <a:pt x="64595" y="156799"/>
                  </a:cubicBezTo>
                  <a:lnTo>
                    <a:pt x="76022" y="156799"/>
                  </a:lnTo>
                  <a:lnTo>
                    <a:pt x="76022" y="211038"/>
                  </a:lnTo>
                  <a:cubicBezTo>
                    <a:pt x="76022" y="220200"/>
                    <a:pt x="83478" y="227659"/>
                    <a:pt x="92637" y="227659"/>
                  </a:cubicBezTo>
                  <a:cubicBezTo>
                    <a:pt x="101795" y="227659"/>
                    <a:pt x="109251" y="220200"/>
                    <a:pt x="109251" y="211038"/>
                  </a:cubicBezTo>
                  <a:cubicBezTo>
                    <a:pt x="109251" y="203417"/>
                    <a:pt x="109251" y="156718"/>
                    <a:pt x="109251" y="150719"/>
                  </a:cubicBezTo>
                  <a:cubicBezTo>
                    <a:pt x="109251" y="136044"/>
                    <a:pt x="97337" y="124126"/>
                    <a:pt x="82668" y="124126"/>
                  </a:cubicBezTo>
                  <a:lnTo>
                    <a:pt x="69457" y="124126"/>
                  </a:lnTo>
                  <a:lnTo>
                    <a:pt x="69457" y="88615"/>
                  </a:lnTo>
                  <a:cubicBezTo>
                    <a:pt x="70511" y="88858"/>
                    <a:pt x="71646" y="88939"/>
                    <a:pt x="72780" y="88939"/>
                  </a:cubicBezTo>
                  <a:lnTo>
                    <a:pt x="85018" y="88939"/>
                  </a:lnTo>
                  <a:cubicBezTo>
                    <a:pt x="85018" y="89101"/>
                    <a:pt x="85018" y="89345"/>
                    <a:pt x="85018" y="89507"/>
                  </a:cubicBezTo>
                  <a:lnTo>
                    <a:pt x="85018" y="102803"/>
                  </a:lnTo>
                  <a:cubicBezTo>
                    <a:pt x="85018" y="107830"/>
                    <a:pt x="89152" y="111965"/>
                    <a:pt x="94176" y="111965"/>
                  </a:cubicBezTo>
                  <a:lnTo>
                    <a:pt x="130161" y="111965"/>
                  </a:lnTo>
                  <a:lnTo>
                    <a:pt x="130161" y="218660"/>
                  </a:lnTo>
                  <a:cubicBezTo>
                    <a:pt x="130161" y="223605"/>
                    <a:pt x="134214" y="227659"/>
                    <a:pt x="139157" y="227659"/>
                  </a:cubicBezTo>
                  <a:lnTo>
                    <a:pt x="152693" y="227659"/>
                  </a:lnTo>
                  <a:cubicBezTo>
                    <a:pt x="157636" y="227659"/>
                    <a:pt x="161689" y="223605"/>
                    <a:pt x="161689" y="218660"/>
                  </a:cubicBezTo>
                  <a:lnTo>
                    <a:pt x="161689" y="172365"/>
                  </a:lnTo>
                  <a:cubicBezTo>
                    <a:pt x="161689" y="170014"/>
                    <a:pt x="159744" y="168069"/>
                    <a:pt x="157393" y="168069"/>
                  </a:cubicBezTo>
                  <a:cubicBezTo>
                    <a:pt x="155043" y="168069"/>
                    <a:pt x="153098" y="170014"/>
                    <a:pt x="153098" y="172365"/>
                  </a:cubicBezTo>
                  <a:lnTo>
                    <a:pt x="153098" y="218660"/>
                  </a:lnTo>
                  <a:cubicBezTo>
                    <a:pt x="153098" y="218903"/>
                    <a:pt x="152854" y="219146"/>
                    <a:pt x="152612" y="219146"/>
                  </a:cubicBezTo>
                  <a:lnTo>
                    <a:pt x="139077" y="219146"/>
                  </a:lnTo>
                  <a:cubicBezTo>
                    <a:pt x="138833" y="219146"/>
                    <a:pt x="138591" y="218903"/>
                    <a:pt x="138591" y="218660"/>
                  </a:cubicBezTo>
                  <a:lnTo>
                    <a:pt x="138591" y="111965"/>
                  </a:lnTo>
                  <a:lnTo>
                    <a:pt x="153017" y="111965"/>
                  </a:lnTo>
                  <a:lnTo>
                    <a:pt x="153017" y="152421"/>
                  </a:lnTo>
                  <a:cubicBezTo>
                    <a:pt x="153017" y="154772"/>
                    <a:pt x="154962" y="156718"/>
                    <a:pt x="157312" y="156718"/>
                  </a:cubicBezTo>
                  <a:cubicBezTo>
                    <a:pt x="159663" y="156718"/>
                    <a:pt x="161608" y="154772"/>
                    <a:pt x="161608" y="152421"/>
                  </a:cubicBezTo>
                  <a:lnTo>
                    <a:pt x="161608" y="111965"/>
                  </a:lnTo>
                  <a:lnTo>
                    <a:pt x="197592" y="111965"/>
                  </a:lnTo>
                  <a:cubicBezTo>
                    <a:pt x="202617" y="111965"/>
                    <a:pt x="206751" y="107830"/>
                    <a:pt x="206751" y="102803"/>
                  </a:cubicBezTo>
                  <a:lnTo>
                    <a:pt x="206751" y="89507"/>
                  </a:lnTo>
                  <a:cubicBezTo>
                    <a:pt x="206751" y="89345"/>
                    <a:pt x="206751" y="89101"/>
                    <a:pt x="206751" y="88939"/>
                  </a:cubicBezTo>
                  <a:lnTo>
                    <a:pt x="218989" y="88939"/>
                  </a:lnTo>
                  <a:cubicBezTo>
                    <a:pt x="220124" y="88939"/>
                    <a:pt x="221177" y="88858"/>
                    <a:pt x="222312" y="88615"/>
                  </a:cubicBezTo>
                  <a:lnTo>
                    <a:pt x="222312" y="124126"/>
                  </a:lnTo>
                  <a:lnTo>
                    <a:pt x="209101" y="124126"/>
                  </a:lnTo>
                  <a:cubicBezTo>
                    <a:pt x="194431" y="124126"/>
                    <a:pt x="182518" y="136044"/>
                    <a:pt x="182518" y="150719"/>
                  </a:cubicBezTo>
                  <a:lnTo>
                    <a:pt x="182518" y="211038"/>
                  </a:lnTo>
                  <a:cubicBezTo>
                    <a:pt x="182518" y="220200"/>
                    <a:pt x="189974" y="227659"/>
                    <a:pt x="199132" y="227659"/>
                  </a:cubicBezTo>
                  <a:cubicBezTo>
                    <a:pt x="208291" y="227659"/>
                    <a:pt x="215747" y="220200"/>
                    <a:pt x="215747" y="211038"/>
                  </a:cubicBezTo>
                  <a:cubicBezTo>
                    <a:pt x="215747" y="205606"/>
                    <a:pt x="215747" y="161988"/>
                    <a:pt x="215747" y="156799"/>
                  </a:cubicBezTo>
                  <a:lnTo>
                    <a:pt x="227175" y="156799"/>
                  </a:lnTo>
                  <a:cubicBezTo>
                    <a:pt x="227094" y="157204"/>
                    <a:pt x="227094" y="157610"/>
                    <a:pt x="227094" y="158015"/>
                  </a:cubicBezTo>
                  <a:lnTo>
                    <a:pt x="227094" y="217930"/>
                  </a:lnTo>
                  <a:cubicBezTo>
                    <a:pt x="227094" y="223281"/>
                    <a:pt x="231470" y="227659"/>
                    <a:pt x="236819" y="227659"/>
                  </a:cubicBezTo>
                  <a:lnTo>
                    <a:pt x="282043" y="227659"/>
                  </a:lnTo>
                  <a:cubicBezTo>
                    <a:pt x="287393" y="227659"/>
                    <a:pt x="291769" y="223281"/>
                    <a:pt x="291769" y="217930"/>
                  </a:cubicBezTo>
                  <a:lnTo>
                    <a:pt x="291769" y="158015"/>
                  </a:lnTo>
                  <a:cubicBezTo>
                    <a:pt x="291850" y="152583"/>
                    <a:pt x="287474" y="148205"/>
                    <a:pt x="282124" y="148205"/>
                  </a:cubicBezTo>
                  <a:lnTo>
                    <a:pt x="282124" y="148205"/>
                  </a:lnTo>
                  <a:close/>
                  <a:moveTo>
                    <a:pt x="171252" y="80426"/>
                  </a:moveTo>
                  <a:cubicBezTo>
                    <a:pt x="167200" y="80426"/>
                    <a:pt x="163877" y="77021"/>
                    <a:pt x="164039" y="72886"/>
                  </a:cubicBezTo>
                  <a:cubicBezTo>
                    <a:pt x="164201" y="69076"/>
                    <a:pt x="167524" y="65914"/>
                    <a:pt x="171576" y="65914"/>
                  </a:cubicBezTo>
                  <a:lnTo>
                    <a:pt x="180978" y="65914"/>
                  </a:lnTo>
                  <a:lnTo>
                    <a:pt x="180978" y="80345"/>
                  </a:lnTo>
                  <a:lnTo>
                    <a:pt x="171252" y="80345"/>
                  </a:lnTo>
                  <a:close/>
                  <a:moveTo>
                    <a:pt x="111034" y="29754"/>
                  </a:moveTo>
                  <a:cubicBezTo>
                    <a:pt x="111034" y="18080"/>
                    <a:pt x="120517" y="8675"/>
                    <a:pt x="132106" y="8675"/>
                  </a:cubicBezTo>
                  <a:lnTo>
                    <a:pt x="159825" y="8675"/>
                  </a:lnTo>
                  <a:cubicBezTo>
                    <a:pt x="171496" y="8675"/>
                    <a:pt x="180897" y="18161"/>
                    <a:pt x="180897" y="29754"/>
                  </a:cubicBezTo>
                  <a:lnTo>
                    <a:pt x="180897" y="57401"/>
                  </a:lnTo>
                  <a:lnTo>
                    <a:pt x="171496" y="57401"/>
                  </a:lnTo>
                  <a:cubicBezTo>
                    <a:pt x="168010" y="57401"/>
                    <a:pt x="164769" y="58536"/>
                    <a:pt x="162094" y="60401"/>
                  </a:cubicBezTo>
                  <a:cubicBezTo>
                    <a:pt x="155610" y="65103"/>
                    <a:pt x="153584" y="73454"/>
                    <a:pt x="157150" y="80426"/>
                  </a:cubicBezTo>
                  <a:lnTo>
                    <a:pt x="134619" y="80426"/>
                  </a:lnTo>
                  <a:cubicBezTo>
                    <a:pt x="139968" y="69968"/>
                    <a:pt x="132431" y="57401"/>
                    <a:pt x="120274" y="57401"/>
                  </a:cubicBezTo>
                  <a:lnTo>
                    <a:pt x="110872" y="57401"/>
                  </a:lnTo>
                  <a:lnTo>
                    <a:pt x="110872" y="29754"/>
                  </a:lnTo>
                  <a:close/>
                  <a:moveTo>
                    <a:pt x="111034" y="80426"/>
                  </a:moveTo>
                  <a:lnTo>
                    <a:pt x="111034" y="65995"/>
                  </a:lnTo>
                  <a:lnTo>
                    <a:pt x="120436" y="65995"/>
                  </a:lnTo>
                  <a:cubicBezTo>
                    <a:pt x="126920" y="65995"/>
                    <a:pt x="130405" y="73616"/>
                    <a:pt x="125947" y="78237"/>
                  </a:cubicBezTo>
                  <a:cubicBezTo>
                    <a:pt x="124569" y="79697"/>
                    <a:pt x="122624" y="80426"/>
                    <a:pt x="120760" y="80426"/>
                  </a:cubicBezTo>
                  <a:lnTo>
                    <a:pt x="111034" y="80426"/>
                  </a:lnTo>
                  <a:close/>
                  <a:moveTo>
                    <a:pt x="56247" y="157934"/>
                  </a:moveTo>
                  <a:lnTo>
                    <a:pt x="56247" y="217849"/>
                  </a:lnTo>
                  <a:cubicBezTo>
                    <a:pt x="56247" y="218497"/>
                    <a:pt x="55679" y="219065"/>
                    <a:pt x="55031" y="219065"/>
                  </a:cubicBezTo>
                  <a:lnTo>
                    <a:pt x="9807" y="219065"/>
                  </a:lnTo>
                  <a:cubicBezTo>
                    <a:pt x="9158" y="219065"/>
                    <a:pt x="8591" y="218497"/>
                    <a:pt x="8591" y="217849"/>
                  </a:cubicBezTo>
                  <a:lnTo>
                    <a:pt x="8591" y="157934"/>
                  </a:lnTo>
                  <a:cubicBezTo>
                    <a:pt x="8591" y="157286"/>
                    <a:pt x="9158" y="156718"/>
                    <a:pt x="9807" y="156718"/>
                  </a:cubicBezTo>
                  <a:lnTo>
                    <a:pt x="55031" y="156718"/>
                  </a:lnTo>
                  <a:cubicBezTo>
                    <a:pt x="55760" y="156718"/>
                    <a:pt x="56247" y="157286"/>
                    <a:pt x="56247" y="157934"/>
                  </a:cubicBezTo>
                  <a:lnTo>
                    <a:pt x="56247" y="157934"/>
                  </a:lnTo>
                  <a:close/>
                  <a:moveTo>
                    <a:pt x="100904" y="211038"/>
                  </a:moveTo>
                  <a:cubicBezTo>
                    <a:pt x="100904" y="215497"/>
                    <a:pt x="97256" y="219146"/>
                    <a:pt x="92799" y="219146"/>
                  </a:cubicBezTo>
                  <a:cubicBezTo>
                    <a:pt x="88341" y="219146"/>
                    <a:pt x="84694" y="215497"/>
                    <a:pt x="84694" y="211038"/>
                  </a:cubicBezTo>
                  <a:lnTo>
                    <a:pt x="84694" y="203985"/>
                  </a:lnTo>
                  <a:lnTo>
                    <a:pt x="100904" y="203985"/>
                  </a:lnTo>
                  <a:lnTo>
                    <a:pt x="100904" y="211038"/>
                  </a:lnTo>
                  <a:close/>
                  <a:moveTo>
                    <a:pt x="100904" y="150719"/>
                  </a:moveTo>
                  <a:lnTo>
                    <a:pt x="100904" y="195391"/>
                  </a:lnTo>
                  <a:lnTo>
                    <a:pt x="84694" y="195391"/>
                  </a:lnTo>
                  <a:lnTo>
                    <a:pt x="84694" y="156394"/>
                  </a:lnTo>
                  <a:cubicBezTo>
                    <a:pt x="84694" y="151853"/>
                    <a:pt x="81047" y="148205"/>
                    <a:pt x="76508" y="148205"/>
                  </a:cubicBezTo>
                  <a:cubicBezTo>
                    <a:pt x="70592" y="148205"/>
                    <a:pt x="32419" y="148205"/>
                    <a:pt x="26584" y="148205"/>
                  </a:cubicBezTo>
                  <a:cubicBezTo>
                    <a:pt x="23099" y="148205"/>
                    <a:pt x="20343" y="145368"/>
                    <a:pt x="20343" y="141962"/>
                  </a:cubicBezTo>
                  <a:lnTo>
                    <a:pt x="20343" y="132639"/>
                  </a:lnTo>
                  <a:lnTo>
                    <a:pt x="82830" y="132639"/>
                  </a:lnTo>
                  <a:cubicBezTo>
                    <a:pt x="92799" y="132639"/>
                    <a:pt x="100904" y="140746"/>
                    <a:pt x="100904" y="150719"/>
                  </a:cubicBezTo>
                  <a:lnTo>
                    <a:pt x="100904" y="150719"/>
                  </a:lnTo>
                  <a:close/>
                  <a:moveTo>
                    <a:pt x="20343" y="124045"/>
                  </a:moveTo>
                  <a:lnTo>
                    <a:pt x="20343" y="71265"/>
                  </a:lnTo>
                  <a:cubicBezTo>
                    <a:pt x="20343" y="62590"/>
                    <a:pt x="25773" y="55131"/>
                    <a:pt x="33472" y="52131"/>
                  </a:cubicBezTo>
                  <a:cubicBezTo>
                    <a:pt x="30636" y="59266"/>
                    <a:pt x="33310" y="67535"/>
                    <a:pt x="39956" y="71589"/>
                  </a:cubicBezTo>
                  <a:lnTo>
                    <a:pt x="61110" y="84399"/>
                  </a:lnTo>
                  <a:lnTo>
                    <a:pt x="61110" y="124045"/>
                  </a:lnTo>
                  <a:lnTo>
                    <a:pt x="20343" y="124045"/>
                  </a:lnTo>
                  <a:close/>
                  <a:moveTo>
                    <a:pt x="69133" y="79372"/>
                  </a:moveTo>
                  <a:cubicBezTo>
                    <a:pt x="60623" y="74184"/>
                    <a:pt x="68404" y="78886"/>
                    <a:pt x="44333" y="64373"/>
                  </a:cubicBezTo>
                  <a:cubicBezTo>
                    <a:pt x="40929" y="62347"/>
                    <a:pt x="39794" y="57887"/>
                    <a:pt x="41901" y="54401"/>
                  </a:cubicBezTo>
                  <a:cubicBezTo>
                    <a:pt x="44008" y="50915"/>
                    <a:pt x="48466" y="49861"/>
                    <a:pt x="51870" y="51969"/>
                  </a:cubicBezTo>
                  <a:lnTo>
                    <a:pt x="73915" y="65347"/>
                  </a:lnTo>
                  <a:cubicBezTo>
                    <a:pt x="74563" y="65752"/>
                    <a:pt x="75374" y="65995"/>
                    <a:pt x="76103" y="65995"/>
                  </a:cubicBezTo>
                  <a:lnTo>
                    <a:pt x="102443" y="65995"/>
                  </a:lnTo>
                  <a:lnTo>
                    <a:pt x="102443" y="80426"/>
                  </a:lnTo>
                  <a:cubicBezTo>
                    <a:pt x="93690" y="80426"/>
                    <a:pt x="81614" y="80426"/>
                    <a:pt x="72861" y="80426"/>
                  </a:cubicBezTo>
                  <a:cubicBezTo>
                    <a:pt x="71565" y="80426"/>
                    <a:pt x="70268" y="80021"/>
                    <a:pt x="69133" y="79372"/>
                  </a:cubicBezTo>
                  <a:lnTo>
                    <a:pt x="69133" y="79372"/>
                  </a:lnTo>
                  <a:close/>
                  <a:moveTo>
                    <a:pt x="198322" y="89507"/>
                  </a:moveTo>
                  <a:lnTo>
                    <a:pt x="198322" y="102803"/>
                  </a:lnTo>
                  <a:cubicBezTo>
                    <a:pt x="198322" y="103128"/>
                    <a:pt x="198079" y="103371"/>
                    <a:pt x="197755" y="103371"/>
                  </a:cubicBezTo>
                  <a:cubicBezTo>
                    <a:pt x="196620" y="103371"/>
                    <a:pt x="96851" y="103371"/>
                    <a:pt x="94258" y="103371"/>
                  </a:cubicBezTo>
                  <a:cubicBezTo>
                    <a:pt x="93934" y="103371"/>
                    <a:pt x="93690" y="103128"/>
                    <a:pt x="93690" y="102803"/>
                  </a:cubicBezTo>
                  <a:lnTo>
                    <a:pt x="93690" y="89507"/>
                  </a:lnTo>
                  <a:cubicBezTo>
                    <a:pt x="93690" y="89183"/>
                    <a:pt x="93934" y="88939"/>
                    <a:pt x="94258" y="88939"/>
                  </a:cubicBezTo>
                  <a:lnTo>
                    <a:pt x="197755" y="88939"/>
                  </a:lnTo>
                  <a:cubicBezTo>
                    <a:pt x="197998" y="88939"/>
                    <a:pt x="198322" y="89183"/>
                    <a:pt x="198322" y="89507"/>
                  </a:cubicBezTo>
                  <a:lnTo>
                    <a:pt x="198322" y="89507"/>
                  </a:lnTo>
                  <a:close/>
                  <a:moveTo>
                    <a:pt x="189488" y="80426"/>
                  </a:moveTo>
                  <a:lnTo>
                    <a:pt x="189488" y="65995"/>
                  </a:lnTo>
                  <a:lnTo>
                    <a:pt x="215828" y="65995"/>
                  </a:lnTo>
                  <a:cubicBezTo>
                    <a:pt x="216638" y="65995"/>
                    <a:pt x="217368" y="65752"/>
                    <a:pt x="218016" y="65347"/>
                  </a:cubicBezTo>
                  <a:lnTo>
                    <a:pt x="240061" y="51969"/>
                  </a:lnTo>
                  <a:cubicBezTo>
                    <a:pt x="243465" y="49942"/>
                    <a:pt x="247923" y="50996"/>
                    <a:pt x="250030" y="54401"/>
                  </a:cubicBezTo>
                  <a:cubicBezTo>
                    <a:pt x="252056" y="57806"/>
                    <a:pt x="251003" y="62266"/>
                    <a:pt x="247518" y="64373"/>
                  </a:cubicBezTo>
                  <a:lnTo>
                    <a:pt x="222717" y="79372"/>
                  </a:lnTo>
                  <a:cubicBezTo>
                    <a:pt x="221583" y="80021"/>
                    <a:pt x="220285" y="80426"/>
                    <a:pt x="218989" y="80426"/>
                  </a:cubicBezTo>
                  <a:cubicBezTo>
                    <a:pt x="210317" y="80426"/>
                    <a:pt x="198241" y="80426"/>
                    <a:pt x="189488" y="80426"/>
                  </a:cubicBezTo>
                  <a:lnTo>
                    <a:pt x="189488" y="80426"/>
                  </a:lnTo>
                  <a:close/>
                  <a:moveTo>
                    <a:pt x="207237" y="211038"/>
                  </a:moveTo>
                  <a:cubicBezTo>
                    <a:pt x="207237" y="215497"/>
                    <a:pt x="203590" y="219146"/>
                    <a:pt x="199132" y="219146"/>
                  </a:cubicBezTo>
                  <a:cubicBezTo>
                    <a:pt x="194675" y="219146"/>
                    <a:pt x="191028" y="215497"/>
                    <a:pt x="191028" y="211038"/>
                  </a:cubicBezTo>
                  <a:lnTo>
                    <a:pt x="191028" y="203985"/>
                  </a:lnTo>
                  <a:lnTo>
                    <a:pt x="207237" y="203985"/>
                  </a:lnTo>
                  <a:lnTo>
                    <a:pt x="207237" y="211038"/>
                  </a:lnTo>
                  <a:close/>
                  <a:moveTo>
                    <a:pt x="215423" y="148205"/>
                  </a:moveTo>
                  <a:cubicBezTo>
                    <a:pt x="210884" y="148205"/>
                    <a:pt x="207237" y="151853"/>
                    <a:pt x="207237" y="156394"/>
                  </a:cubicBezTo>
                  <a:lnTo>
                    <a:pt x="207237" y="195391"/>
                  </a:lnTo>
                  <a:lnTo>
                    <a:pt x="191028" y="195391"/>
                  </a:lnTo>
                  <a:lnTo>
                    <a:pt x="191028" y="150719"/>
                  </a:lnTo>
                  <a:cubicBezTo>
                    <a:pt x="191028" y="140746"/>
                    <a:pt x="199132" y="132639"/>
                    <a:pt x="209101" y="132639"/>
                  </a:cubicBezTo>
                  <a:lnTo>
                    <a:pt x="271588" y="132639"/>
                  </a:lnTo>
                  <a:lnTo>
                    <a:pt x="271588" y="141962"/>
                  </a:lnTo>
                  <a:cubicBezTo>
                    <a:pt x="271588" y="145448"/>
                    <a:pt x="268752" y="148205"/>
                    <a:pt x="265348" y="148205"/>
                  </a:cubicBezTo>
                  <a:cubicBezTo>
                    <a:pt x="259512" y="148205"/>
                    <a:pt x="221339" y="148205"/>
                    <a:pt x="215423" y="148205"/>
                  </a:cubicBezTo>
                  <a:lnTo>
                    <a:pt x="215423" y="148205"/>
                  </a:lnTo>
                  <a:close/>
                  <a:moveTo>
                    <a:pt x="283340" y="217930"/>
                  </a:moveTo>
                  <a:cubicBezTo>
                    <a:pt x="283340" y="218578"/>
                    <a:pt x="282773" y="219146"/>
                    <a:pt x="282124" y="219146"/>
                  </a:cubicBezTo>
                  <a:lnTo>
                    <a:pt x="236900" y="219146"/>
                  </a:lnTo>
                  <a:cubicBezTo>
                    <a:pt x="236252" y="219146"/>
                    <a:pt x="235685" y="218578"/>
                    <a:pt x="235685" y="217930"/>
                  </a:cubicBezTo>
                  <a:lnTo>
                    <a:pt x="235685" y="158015"/>
                  </a:lnTo>
                  <a:cubicBezTo>
                    <a:pt x="235685" y="157367"/>
                    <a:pt x="236252" y="156799"/>
                    <a:pt x="236900" y="156799"/>
                  </a:cubicBezTo>
                  <a:lnTo>
                    <a:pt x="282124" y="156799"/>
                  </a:lnTo>
                  <a:cubicBezTo>
                    <a:pt x="282773" y="156799"/>
                    <a:pt x="283340" y="157367"/>
                    <a:pt x="283340" y="158015"/>
                  </a:cubicBezTo>
                  <a:lnTo>
                    <a:pt x="283340" y="21793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291" name="Google Shape;291;p34"/>
            <p:cNvSpPr/>
            <p:nvPr/>
          </p:nvSpPr>
          <p:spPr>
            <a:xfrm>
              <a:off x="6959035" y="3897565"/>
              <a:ext cx="51545" cy="51563"/>
            </a:xfrm>
            <a:custGeom>
              <a:rect b="b" l="l" r="r" t="t"/>
              <a:pathLst>
                <a:path extrusionOk="0" h="51563" w="51545">
                  <a:moveTo>
                    <a:pt x="51546" y="25782"/>
                  </a:moveTo>
                  <a:cubicBezTo>
                    <a:pt x="51546" y="11594"/>
                    <a:pt x="39956" y="0"/>
                    <a:pt x="25773" y="0"/>
                  </a:cubicBezTo>
                  <a:cubicBezTo>
                    <a:pt x="11590" y="0"/>
                    <a:pt x="0" y="11594"/>
                    <a:pt x="0" y="25782"/>
                  </a:cubicBezTo>
                  <a:cubicBezTo>
                    <a:pt x="0" y="39970"/>
                    <a:pt x="11590" y="51564"/>
                    <a:pt x="25773" y="51564"/>
                  </a:cubicBezTo>
                  <a:cubicBezTo>
                    <a:pt x="39956" y="51564"/>
                    <a:pt x="51546" y="40051"/>
                    <a:pt x="51546" y="25782"/>
                  </a:cubicBezTo>
                  <a:lnTo>
                    <a:pt x="51546" y="25782"/>
                  </a:lnTo>
                  <a:close/>
                  <a:moveTo>
                    <a:pt x="8510" y="25782"/>
                  </a:moveTo>
                  <a:cubicBezTo>
                    <a:pt x="8510" y="16296"/>
                    <a:pt x="16209" y="8513"/>
                    <a:pt x="25773" y="8513"/>
                  </a:cubicBezTo>
                  <a:cubicBezTo>
                    <a:pt x="35336" y="8513"/>
                    <a:pt x="43036" y="16215"/>
                    <a:pt x="43036" y="25782"/>
                  </a:cubicBezTo>
                  <a:cubicBezTo>
                    <a:pt x="43036" y="35268"/>
                    <a:pt x="35336" y="43051"/>
                    <a:pt x="25773" y="43051"/>
                  </a:cubicBezTo>
                  <a:cubicBezTo>
                    <a:pt x="16209" y="43051"/>
                    <a:pt x="8510" y="35349"/>
                    <a:pt x="8510" y="25782"/>
                  </a:cubicBezTo>
                  <a:lnTo>
                    <a:pt x="8510" y="2578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5"/>
          <p:cNvSpPr txBox="1"/>
          <p:nvPr>
            <p:ph idx="6" type="subTitle"/>
          </p:nvPr>
        </p:nvSpPr>
        <p:spPr>
          <a:xfrm>
            <a:off x="1728213" y="3096000"/>
            <a:ext cx="26328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97" name="Google Shape;297;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Four ideas</a:t>
            </a:r>
            <a:endParaRPr/>
          </a:p>
        </p:txBody>
      </p:sp>
      <p:sp>
        <p:nvSpPr>
          <p:cNvPr id="298" name="Google Shape;298;p35"/>
          <p:cNvSpPr txBox="1"/>
          <p:nvPr>
            <p:ph idx="1" type="subTitle"/>
          </p:nvPr>
        </p:nvSpPr>
        <p:spPr>
          <a:xfrm>
            <a:off x="1728213" y="1724400"/>
            <a:ext cx="26328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299" name="Google Shape;299;p35"/>
          <p:cNvSpPr txBox="1"/>
          <p:nvPr>
            <p:ph idx="2" type="subTitle"/>
          </p:nvPr>
        </p:nvSpPr>
        <p:spPr>
          <a:xfrm>
            <a:off x="5696788" y="1724400"/>
            <a:ext cx="26334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has a very poisonous atmosphere</a:t>
            </a:r>
            <a:endParaRPr/>
          </a:p>
        </p:txBody>
      </p:sp>
      <p:sp>
        <p:nvSpPr>
          <p:cNvPr id="300" name="Google Shape;300;p35"/>
          <p:cNvSpPr txBox="1"/>
          <p:nvPr>
            <p:ph idx="3" type="subTitle"/>
          </p:nvPr>
        </p:nvSpPr>
        <p:spPr>
          <a:xfrm>
            <a:off x="1728213" y="3553200"/>
            <a:ext cx="26328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named after a Roman god</a:t>
            </a:r>
            <a:endParaRPr/>
          </a:p>
        </p:txBody>
      </p:sp>
      <p:sp>
        <p:nvSpPr>
          <p:cNvPr id="301" name="Google Shape;301;p35"/>
          <p:cNvSpPr txBox="1"/>
          <p:nvPr>
            <p:ph idx="4" type="subTitle"/>
          </p:nvPr>
        </p:nvSpPr>
        <p:spPr>
          <a:xfrm>
            <a:off x="5696788" y="3553200"/>
            <a:ext cx="2633400" cy="9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302" name="Google Shape;302;p35"/>
          <p:cNvSpPr txBox="1"/>
          <p:nvPr>
            <p:ph idx="5" type="subTitle"/>
          </p:nvPr>
        </p:nvSpPr>
        <p:spPr>
          <a:xfrm>
            <a:off x="1728213" y="1267200"/>
            <a:ext cx="26328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03" name="Google Shape;303;p35"/>
          <p:cNvSpPr txBox="1"/>
          <p:nvPr>
            <p:ph idx="7" type="subTitle"/>
          </p:nvPr>
        </p:nvSpPr>
        <p:spPr>
          <a:xfrm>
            <a:off x="5696763" y="1267200"/>
            <a:ext cx="26334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04" name="Google Shape;304;p35"/>
          <p:cNvSpPr txBox="1"/>
          <p:nvPr>
            <p:ph idx="8" type="subTitle"/>
          </p:nvPr>
        </p:nvSpPr>
        <p:spPr>
          <a:xfrm>
            <a:off x="5696763" y="3096000"/>
            <a:ext cx="26334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305" name="Google Shape;305;p35"/>
          <p:cNvSpPr/>
          <p:nvPr/>
        </p:nvSpPr>
        <p:spPr>
          <a:xfrm>
            <a:off x="813813" y="1307011"/>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06" name="Google Shape;306;p35"/>
          <p:cNvSpPr/>
          <p:nvPr/>
        </p:nvSpPr>
        <p:spPr>
          <a:xfrm>
            <a:off x="813813" y="3096011"/>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07" name="Google Shape;307;p35"/>
          <p:cNvSpPr/>
          <p:nvPr/>
        </p:nvSpPr>
        <p:spPr>
          <a:xfrm>
            <a:off x="4782363" y="1307011"/>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08" name="Google Shape;308;p35"/>
          <p:cNvSpPr/>
          <p:nvPr/>
        </p:nvSpPr>
        <p:spPr>
          <a:xfrm>
            <a:off x="4782363" y="3096011"/>
            <a:ext cx="572700" cy="572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nvGrpSpPr>
          <p:cNvPr id="309" name="Google Shape;309;p35"/>
          <p:cNvGrpSpPr/>
          <p:nvPr/>
        </p:nvGrpSpPr>
        <p:grpSpPr>
          <a:xfrm>
            <a:off x="4888609" y="3202279"/>
            <a:ext cx="360214" cy="360138"/>
            <a:chOff x="7462822" y="2981255"/>
            <a:chExt cx="291931" cy="291870"/>
          </a:xfrm>
        </p:grpSpPr>
        <p:sp>
          <p:nvSpPr>
            <p:cNvPr id="310" name="Google Shape;310;p35"/>
            <p:cNvSpPr/>
            <p:nvPr/>
          </p:nvSpPr>
          <p:spPr>
            <a:xfrm>
              <a:off x="7561031" y="3095388"/>
              <a:ext cx="95432" cy="69521"/>
            </a:xfrm>
            <a:custGeom>
              <a:rect b="b" l="l" r="r" t="t"/>
              <a:pathLst>
                <a:path extrusionOk="0" h="69521" w="95432">
                  <a:moveTo>
                    <a:pt x="4559" y="17046"/>
                  </a:moveTo>
                  <a:cubicBezTo>
                    <a:pt x="-1520" y="23127"/>
                    <a:pt x="-1520" y="32937"/>
                    <a:pt x="4559" y="39017"/>
                  </a:cubicBezTo>
                  <a:lnTo>
                    <a:pt x="30494" y="64962"/>
                  </a:lnTo>
                  <a:cubicBezTo>
                    <a:pt x="36573" y="71042"/>
                    <a:pt x="46379" y="71042"/>
                    <a:pt x="52458" y="64962"/>
                  </a:cubicBezTo>
                  <a:lnTo>
                    <a:pt x="90874" y="26532"/>
                  </a:lnTo>
                  <a:cubicBezTo>
                    <a:pt x="96953" y="20451"/>
                    <a:pt x="96953" y="10641"/>
                    <a:pt x="90874" y="4560"/>
                  </a:cubicBezTo>
                  <a:cubicBezTo>
                    <a:pt x="84796" y="-1520"/>
                    <a:pt x="74989" y="-1520"/>
                    <a:pt x="68910" y="4560"/>
                  </a:cubicBezTo>
                  <a:lnTo>
                    <a:pt x="41516" y="31964"/>
                  </a:lnTo>
                  <a:lnTo>
                    <a:pt x="26523" y="16965"/>
                  </a:lnTo>
                  <a:cubicBezTo>
                    <a:pt x="20444" y="10965"/>
                    <a:pt x="10637" y="10965"/>
                    <a:pt x="4559" y="17046"/>
                  </a:cubicBezTo>
                  <a:lnTo>
                    <a:pt x="4559" y="17046"/>
                  </a:lnTo>
                  <a:close/>
                  <a:moveTo>
                    <a:pt x="44515" y="41125"/>
                  </a:moveTo>
                  <a:lnTo>
                    <a:pt x="74989" y="10641"/>
                  </a:lnTo>
                  <a:cubicBezTo>
                    <a:pt x="77745" y="7885"/>
                    <a:pt x="82121" y="7885"/>
                    <a:pt x="84796" y="10641"/>
                  </a:cubicBezTo>
                  <a:cubicBezTo>
                    <a:pt x="87551" y="13317"/>
                    <a:pt x="87551" y="17776"/>
                    <a:pt x="84796" y="20451"/>
                  </a:cubicBezTo>
                  <a:lnTo>
                    <a:pt x="46379" y="58881"/>
                  </a:lnTo>
                  <a:cubicBezTo>
                    <a:pt x="43705" y="61637"/>
                    <a:pt x="39247" y="61637"/>
                    <a:pt x="36573" y="58881"/>
                  </a:cubicBezTo>
                  <a:lnTo>
                    <a:pt x="10637" y="32937"/>
                  </a:lnTo>
                  <a:cubicBezTo>
                    <a:pt x="7963" y="30261"/>
                    <a:pt x="7963" y="25802"/>
                    <a:pt x="10637" y="23127"/>
                  </a:cubicBezTo>
                  <a:cubicBezTo>
                    <a:pt x="13393" y="20370"/>
                    <a:pt x="17770" y="20370"/>
                    <a:pt x="20444" y="23127"/>
                  </a:cubicBezTo>
                  <a:lnTo>
                    <a:pt x="38437" y="41125"/>
                  </a:lnTo>
                  <a:cubicBezTo>
                    <a:pt x="40139" y="42747"/>
                    <a:pt x="42813" y="42747"/>
                    <a:pt x="44515" y="41125"/>
                  </a:cubicBezTo>
                  <a:lnTo>
                    <a:pt x="44515" y="4112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11" name="Google Shape;311;p35"/>
            <p:cNvSpPr/>
            <p:nvPr/>
          </p:nvSpPr>
          <p:spPr>
            <a:xfrm>
              <a:off x="7462822" y="2981255"/>
              <a:ext cx="291931" cy="291870"/>
            </a:xfrm>
            <a:custGeom>
              <a:rect b="b" l="l" r="r" t="t"/>
              <a:pathLst>
                <a:path extrusionOk="0" h="291870" w="291931">
                  <a:moveTo>
                    <a:pt x="279450" y="119180"/>
                  </a:moveTo>
                  <a:lnTo>
                    <a:pt x="260728" y="119180"/>
                  </a:lnTo>
                  <a:cubicBezTo>
                    <a:pt x="258945" y="119180"/>
                    <a:pt x="257405" y="117964"/>
                    <a:pt x="256919" y="116262"/>
                  </a:cubicBezTo>
                  <a:cubicBezTo>
                    <a:pt x="254325" y="106695"/>
                    <a:pt x="250516" y="97452"/>
                    <a:pt x="245573" y="88777"/>
                  </a:cubicBezTo>
                  <a:cubicBezTo>
                    <a:pt x="244681" y="87237"/>
                    <a:pt x="244924" y="85291"/>
                    <a:pt x="246139" y="83994"/>
                  </a:cubicBezTo>
                  <a:lnTo>
                    <a:pt x="259350" y="70778"/>
                  </a:lnTo>
                  <a:cubicBezTo>
                    <a:pt x="261701" y="68427"/>
                    <a:pt x="262997" y="65265"/>
                    <a:pt x="262997" y="61941"/>
                  </a:cubicBezTo>
                  <a:cubicBezTo>
                    <a:pt x="262997" y="58617"/>
                    <a:pt x="261701" y="55455"/>
                    <a:pt x="259350" y="53104"/>
                  </a:cubicBezTo>
                  <a:lnTo>
                    <a:pt x="238927" y="32673"/>
                  </a:lnTo>
                  <a:cubicBezTo>
                    <a:pt x="234064" y="27809"/>
                    <a:pt x="226121" y="27809"/>
                    <a:pt x="221339" y="32673"/>
                  </a:cubicBezTo>
                  <a:lnTo>
                    <a:pt x="208128" y="45889"/>
                  </a:lnTo>
                  <a:cubicBezTo>
                    <a:pt x="206913" y="47105"/>
                    <a:pt x="204887" y="47348"/>
                    <a:pt x="203347" y="46456"/>
                  </a:cubicBezTo>
                  <a:cubicBezTo>
                    <a:pt x="194756" y="41510"/>
                    <a:pt x="185517" y="37619"/>
                    <a:pt x="175872" y="35024"/>
                  </a:cubicBezTo>
                  <a:cubicBezTo>
                    <a:pt x="174170" y="34538"/>
                    <a:pt x="172954" y="32997"/>
                    <a:pt x="172954" y="31214"/>
                  </a:cubicBezTo>
                  <a:lnTo>
                    <a:pt x="172954" y="12485"/>
                  </a:lnTo>
                  <a:cubicBezTo>
                    <a:pt x="172954" y="5594"/>
                    <a:pt x="167362" y="0"/>
                    <a:pt x="160473" y="0"/>
                  </a:cubicBezTo>
                  <a:lnTo>
                    <a:pt x="131620" y="0"/>
                  </a:lnTo>
                  <a:cubicBezTo>
                    <a:pt x="124731" y="0"/>
                    <a:pt x="119139" y="5594"/>
                    <a:pt x="119139" y="12485"/>
                  </a:cubicBezTo>
                  <a:lnTo>
                    <a:pt x="119139" y="31214"/>
                  </a:lnTo>
                  <a:cubicBezTo>
                    <a:pt x="119139" y="32997"/>
                    <a:pt x="117924" y="34538"/>
                    <a:pt x="116222" y="35024"/>
                  </a:cubicBezTo>
                  <a:cubicBezTo>
                    <a:pt x="106658" y="37619"/>
                    <a:pt x="97419" y="41429"/>
                    <a:pt x="88746" y="46375"/>
                  </a:cubicBezTo>
                  <a:cubicBezTo>
                    <a:pt x="87207" y="47267"/>
                    <a:pt x="85262" y="47023"/>
                    <a:pt x="83965" y="45807"/>
                  </a:cubicBezTo>
                  <a:lnTo>
                    <a:pt x="70754" y="32592"/>
                  </a:lnTo>
                  <a:cubicBezTo>
                    <a:pt x="68404" y="30241"/>
                    <a:pt x="65243" y="28944"/>
                    <a:pt x="61920" y="28944"/>
                  </a:cubicBezTo>
                  <a:cubicBezTo>
                    <a:pt x="58597" y="28944"/>
                    <a:pt x="55436" y="30241"/>
                    <a:pt x="53086" y="32592"/>
                  </a:cubicBezTo>
                  <a:lnTo>
                    <a:pt x="32662" y="53023"/>
                  </a:lnTo>
                  <a:cubicBezTo>
                    <a:pt x="27799" y="57887"/>
                    <a:pt x="27799" y="65833"/>
                    <a:pt x="32662" y="70616"/>
                  </a:cubicBezTo>
                  <a:lnTo>
                    <a:pt x="45873" y="83832"/>
                  </a:lnTo>
                  <a:cubicBezTo>
                    <a:pt x="47088" y="85048"/>
                    <a:pt x="47332" y="87075"/>
                    <a:pt x="46440" y="88615"/>
                  </a:cubicBezTo>
                  <a:cubicBezTo>
                    <a:pt x="41496" y="97209"/>
                    <a:pt x="37606" y="106451"/>
                    <a:pt x="35012" y="116099"/>
                  </a:cubicBezTo>
                  <a:cubicBezTo>
                    <a:pt x="34526" y="117802"/>
                    <a:pt x="32986" y="119018"/>
                    <a:pt x="31203" y="119018"/>
                  </a:cubicBezTo>
                  <a:lnTo>
                    <a:pt x="12482" y="119018"/>
                  </a:lnTo>
                  <a:cubicBezTo>
                    <a:pt x="5592" y="119018"/>
                    <a:pt x="0" y="124612"/>
                    <a:pt x="0" y="131504"/>
                  </a:cubicBezTo>
                  <a:lnTo>
                    <a:pt x="0" y="160367"/>
                  </a:lnTo>
                  <a:cubicBezTo>
                    <a:pt x="0" y="167258"/>
                    <a:pt x="5592" y="172852"/>
                    <a:pt x="12482" y="172852"/>
                  </a:cubicBezTo>
                  <a:lnTo>
                    <a:pt x="31203" y="172852"/>
                  </a:lnTo>
                  <a:cubicBezTo>
                    <a:pt x="32986" y="172852"/>
                    <a:pt x="34526" y="174068"/>
                    <a:pt x="35012" y="175771"/>
                  </a:cubicBezTo>
                  <a:cubicBezTo>
                    <a:pt x="37606" y="185338"/>
                    <a:pt x="41415" y="194580"/>
                    <a:pt x="46359" y="203255"/>
                  </a:cubicBezTo>
                  <a:cubicBezTo>
                    <a:pt x="47250" y="204796"/>
                    <a:pt x="47008" y="206741"/>
                    <a:pt x="45792" y="208039"/>
                  </a:cubicBezTo>
                  <a:lnTo>
                    <a:pt x="32581" y="221254"/>
                  </a:lnTo>
                  <a:cubicBezTo>
                    <a:pt x="27718" y="226118"/>
                    <a:pt x="27718" y="234064"/>
                    <a:pt x="32581" y="238847"/>
                  </a:cubicBezTo>
                  <a:lnTo>
                    <a:pt x="53005" y="259278"/>
                  </a:lnTo>
                  <a:cubicBezTo>
                    <a:pt x="55355" y="261629"/>
                    <a:pt x="58516" y="262926"/>
                    <a:pt x="61839" y="262926"/>
                  </a:cubicBezTo>
                  <a:cubicBezTo>
                    <a:pt x="65162" y="262926"/>
                    <a:pt x="68323" y="261629"/>
                    <a:pt x="70673" y="259278"/>
                  </a:cubicBezTo>
                  <a:lnTo>
                    <a:pt x="83884" y="246063"/>
                  </a:lnTo>
                  <a:cubicBezTo>
                    <a:pt x="85099" y="244847"/>
                    <a:pt x="87125" y="244603"/>
                    <a:pt x="88665" y="245495"/>
                  </a:cubicBezTo>
                  <a:cubicBezTo>
                    <a:pt x="97256" y="250441"/>
                    <a:pt x="106496" y="254333"/>
                    <a:pt x="116140" y="256846"/>
                  </a:cubicBezTo>
                  <a:cubicBezTo>
                    <a:pt x="117843" y="257332"/>
                    <a:pt x="119058" y="258873"/>
                    <a:pt x="119058" y="260656"/>
                  </a:cubicBezTo>
                  <a:lnTo>
                    <a:pt x="119058" y="279385"/>
                  </a:lnTo>
                  <a:cubicBezTo>
                    <a:pt x="119058" y="286276"/>
                    <a:pt x="124650" y="291870"/>
                    <a:pt x="131540" y="291870"/>
                  </a:cubicBezTo>
                  <a:lnTo>
                    <a:pt x="160392" y="291870"/>
                  </a:lnTo>
                  <a:cubicBezTo>
                    <a:pt x="167281" y="291870"/>
                    <a:pt x="172873" y="286276"/>
                    <a:pt x="172873" y="279385"/>
                  </a:cubicBezTo>
                  <a:lnTo>
                    <a:pt x="172873" y="260656"/>
                  </a:lnTo>
                  <a:cubicBezTo>
                    <a:pt x="172873" y="258873"/>
                    <a:pt x="174089" y="257332"/>
                    <a:pt x="175791" y="256846"/>
                  </a:cubicBezTo>
                  <a:cubicBezTo>
                    <a:pt x="185354" y="254251"/>
                    <a:pt x="194594" y="250441"/>
                    <a:pt x="203266" y="245495"/>
                  </a:cubicBezTo>
                  <a:cubicBezTo>
                    <a:pt x="204806" y="244603"/>
                    <a:pt x="206751" y="244847"/>
                    <a:pt x="208048" y="246063"/>
                  </a:cubicBezTo>
                  <a:lnTo>
                    <a:pt x="221259" y="259278"/>
                  </a:lnTo>
                  <a:cubicBezTo>
                    <a:pt x="226121" y="264143"/>
                    <a:pt x="234064" y="264143"/>
                    <a:pt x="238927" y="259278"/>
                  </a:cubicBezTo>
                  <a:lnTo>
                    <a:pt x="259350" y="238847"/>
                  </a:lnTo>
                  <a:cubicBezTo>
                    <a:pt x="261701" y="236496"/>
                    <a:pt x="262997" y="233334"/>
                    <a:pt x="262997" y="230010"/>
                  </a:cubicBezTo>
                  <a:cubicBezTo>
                    <a:pt x="262997" y="226686"/>
                    <a:pt x="261701" y="223524"/>
                    <a:pt x="259350" y="221173"/>
                  </a:cubicBezTo>
                  <a:lnTo>
                    <a:pt x="246139" y="207958"/>
                  </a:lnTo>
                  <a:cubicBezTo>
                    <a:pt x="244924" y="206741"/>
                    <a:pt x="244681" y="204715"/>
                    <a:pt x="245573" y="203174"/>
                  </a:cubicBezTo>
                  <a:cubicBezTo>
                    <a:pt x="250516" y="194580"/>
                    <a:pt x="254406" y="185338"/>
                    <a:pt x="256919" y="175690"/>
                  </a:cubicBezTo>
                  <a:cubicBezTo>
                    <a:pt x="257405" y="173987"/>
                    <a:pt x="258945" y="172771"/>
                    <a:pt x="260728" y="172771"/>
                  </a:cubicBezTo>
                  <a:lnTo>
                    <a:pt x="279450" y="172771"/>
                  </a:lnTo>
                  <a:cubicBezTo>
                    <a:pt x="286339" y="172771"/>
                    <a:pt x="291931" y="167177"/>
                    <a:pt x="291931" y="160285"/>
                  </a:cubicBezTo>
                  <a:lnTo>
                    <a:pt x="291931" y="155826"/>
                  </a:lnTo>
                  <a:cubicBezTo>
                    <a:pt x="291931" y="153475"/>
                    <a:pt x="289986" y="151529"/>
                    <a:pt x="287635" y="151529"/>
                  </a:cubicBezTo>
                  <a:cubicBezTo>
                    <a:pt x="285285" y="151529"/>
                    <a:pt x="283340" y="153475"/>
                    <a:pt x="283340" y="155826"/>
                  </a:cubicBezTo>
                  <a:lnTo>
                    <a:pt x="283340" y="160285"/>
                  </a:lnTo>
                  <a:cubicBezTo>
                    <a:pt x="283340" y="162474"/>
                    <a:pt x="281557" y="164177"/>
                    <a:pt x="279450" y="164177"/>
                  </a:cubicBezTo>
                  <a:lnTo>
                    <a:pt x="260728" y="164177"/>
                  </a:lnTo>
                  <a:cubicBezTo>
                    <a:pt x="255136" y="164177"/>
                    <a:pt x="250192" y="167988"/>
                    <a:pt x="248733" y="173501"/>
                  </a:cubicBezTo>
                  <a:cubicBezTo>
                    <a:pt x="246383" y="182338"/>
                    <a:pt x="242817" y="190932"/>
                    <a:pt x="238197" y="198877"/>
                  </a:cubicBezTo>
                  <a:cubicBezTo>
                    <a:pt x="235361" y="203742"/>
                    <a:pt x="236171" y="209984"/>
                    <a:pt x="240142" y="213957"/>
                  </a:cubicBezTo>
                  <a:lnTo>
                    <a:pt x="253353" y="227172"/>
                  </a:lnTo>
                  <a:cubicBezTo>
                    <a:pt x="254082" y="227902"/>
                    <a:pt x="254488" y="228875"/>
                    <a:pt x="254488" y="229929"/>
                  </a:cubicBezTo>
                  <a:cubicBezTo>
                    <a:pt x="254488" y="230983"/>
                    <a:pt x="254082" y="231956"/>
                    <a:pt x="253353" y="232685"/>
                  </a:cubicBezTo>
                  <a:lnTo>
                    <a:pt x="232929" y="253116"/>
                  </a:lnTo>
                  <a:cubicBezTo>
                    <a:pt x="231389" y="254657"/>
                    <a:pt x="228958" y="254657"/>
                    <a:pt x="227418" y="253116"/>
                  </a:cubicBezTo>
                  <a:lnTo>
                    <a:pt x="214207" y="239901"/>
                  </a:lnTo>
                  <a:cubicBezTo>
                    <a:pt x="210236" y="235928"/>
                    <a:pt x="203995" y="235118"/>
                    <a:pt x="199132" y="237955"/>
                  </a:cubicBezTo>
                  <a:cubicBezTo>
                    <a:pt x="191109" y="242577"/>
                    <a:pt x="182599" y="246144"/>
                    <a:pt x="173765" y="248495"/>
                  </a:cubicBezTo>
                  <a:cubicBezTo>
                    <a:pt x="168335" y="249954"/>
                    <a:pt x="164445" y="254900"/>
                    <a:pt x="164445" y="260494"/>
                  </a:cubicBezTo>
                  <a:lnTo>
                    <a:pt x="164445" y="279223"/>
                  </a:lnTo>
                  <a:cubicBezTo>
                    <a:pt x="164445" y="281412"/>
                    <a:pt x="162661" y="283114"/>
                    <a:pt x="160554" y="283114"/>
                  </a:cubicBezTo>
                  <a:lnTo>
                    <a:pt x="131701" y="283114"/>
                  </a:lnTo>
                  <a:cubicBezTo>
                    <a:pt x="129513" y="283114"/>
                    <a:pt x="127811" y="281330"/>
                    <a:pt x="127811" y="279223"/>
                  </a:cubicBezTo>
                  <a:lnTo>
                    <a:pt x="127811" y="260494"/>
                  </a:lnTo>
                  <a:cubicBezTo>
                    <a:pt x="127811" y="254900"/>
                    <a:pt x="124002" y="249954"/>
                    <a:pt x="118491" y="248495"/>
                  </a:cubicBezTo>
                  <a:cubicBezTo>
                    <a:pt x="109576" y="246144"/>
                    <a:pt x="101066" y="242577"/>
                    <a:pt x="93123" y="237955"/>
                  </a:cubicBezTo>
                  <a:cubicBezTo>
                    <a:pt x="88260" y="235118"/>
                    <a:pt x="82019" y="235928"/>
                    <a:pt x="78048" y="239901"/>
                  </a:cubicBezTo>
                  <a:lnTo>
                    <a:pt x="64838" y="253116"/>
                  </a:lnTo>
                  <a:cubicBezTo>
                    <a:pt x="64108" y="253846"/>
                    <a:pt x="63136" y="254251"/>
                    <a:pt x="62082" y="254251"/>
                  </a:cubicBezTo>
                  <a:cubicBezTo>
                    <a:pt x="61029" y="254251"/>
                    <a:pt x="60056" y="253846"/>
                    <a:pt x="59326" y="253116"/>
                  </a:cubicBezTo>
                  <a:lnTo>
                    <a:pt x="38903" y="232685"/>
                  </a:lnTo>
                  <a:cubicBezTo>
                    <a:pt x="37363" y="231145"/>
                    <a:pt x="37363" y="228632"/>
                    <a:pt x="38903" y="227172"/>
                  </a:cubicBezTo>
                  <a:lnTo>
                    <a:pt x="52113" y="213957"/>
                  </a:lnTo>
                  <a:cubicBezTo>
                    <a:pt x="56085" y="209984"/>
                    <a:pt x="56895" y="203742"/>
                    <a:pt x="54059" y="198877"/>
                  </a:cubicBezTo>
                  <a:cubicBezTo>
                    <a:pt x="49439" y="190932"/>
                    <a:pt x="45873" y="182338"/>
                    <a:pt x="43522" y="173501"/>
                  </a:cubicBezTo>
                  <a:cubicBezTo>
                    <a:pt x="42063" y="168069"/>
                    <a:pt x="37120" y="164177"/>
                    <a:pt x="31527" y="164177"/>
                  </a:cubicBezTo>
                  <a:lnTo>
                    <a:pt x="12806" y="164177"/>
                  </a:lnTo>
                  <a:cubicBezTo>
                    <a:pt x="10617" y="164177"/>
                    <a:pt x="8915" y="162393"/>
                    <a:pt x="8915" y="160285"/>
                  </a:cubicBezTo>
                  <a:lnTo>
                    <a:pt x="8915" y="131423"/>
                  </a:lnTo>
                  <a:cubicBezTo>
                    <a:pt x="8915" y="129234"/>
                    <a:pt x="10698" y="127531"/>
                    <a:pt x="12806" y="127531"/>
                  </a:cubicBezTo>
                  <a:lnTo>
                    <a:pt x="31527" y="127531"/>
                  </a:lnTo>
                  <a:cubicBezTo>
                    <a:pt x="37120" y="127531"/>
                    <a:pt x="42063" y="123720"/>
                    <a:pt x="43522" y="118207"/>
                  </a:cubicBezTo>
                  <a:cubicBezTo>
                    <a:pt x="45873" y="109370"/>
                    <a:pt x="49439" y="100776"/>
                    <a:pt x="54059" y="92831"/>
                  </a:cubicBezTo>
                  <a:cubicBezTo>
                    <a:pt x="56895" y="87966"/>
                    <a:pt x="56085" y="81724"/>
                    <a:pt x="52113" y="77751"/>
                  </a:cubicBezTo>
                  <a:lnTo>
                    <a:pt x="38903" y="64536"/>
                  </a:lnTo>
                  <a:cubicBezTo>
                    <a:pt x="37363" y="62995"/>
                    <a:pt x="37363" y="60482"/>
                    <a:pt x="38903" y="59023"/>
                  </a:cubicBezTo>
                  <a:lnTo>
                    <a:pt x="59326" y="38592"/>
                  </a:lnTo>
                  <a:cubicBezTo>
                    <a:pt x="60056" y="37862"/>
                    <a:pt x="61029" y="37457"/>
                    <a:pt x="62082" y="37457"/>
                  </a:cubicBezTo>
                  <a:cubicBezTo>
                    <a:pt x="63136" y="37457"/>
                    <a:pt x="64108" y="37862"/>
                    <a:pt x="64838" y="38592"/>
                  </a:cubicBezTo>
                  <a:lnTo>
                    <a:pt x="78048" y="51807"/>
                  </a:lnTo>
                  <a:cubicBezTo>
                    <a:pt x="82019" y="55779"/>
                    <a:pt x="88260" y="56590"/>
                    <a:pt x="93123" y="53753"/>
                  </a:cubicBezTo>
                  <a:cubicBezTo>
                    <a:pt x="101066" y="49131"/>
                    <a:pt x="109657" y="45564"/>
                    <a:pt x="118491" y="43213"/>
                  </a:cubicBezTo>
                  <a:cubicBezTo>
                    <a:pt x="123921" y="41754"/>
                    <a:pt x="127811" y="36808"/>
                    <a:pt x="127811" y="31214"/>
                  </a:cubicBezTo>
                  <a:lnTo>
                    <a:pt x="127811" y="12485"/>
                  </a:lnTo>
                  <a:cubicBezTo>
                    <a:pt x="127811" y="10296"/>
                    <a:pt x="129594" y="8594"/>
                    <a:pt x="131701" y="8594"/>
                  </a:cubicBezTo>
                  <a:lnTo>
                    <a:pt x="160554" y="8594"/>
                  </a:lnTo>
                  <a:cubicBezTo>
                    <a:pt x="162742" y="8594"/>
                    <a:pt x="164445" y="10378"/>
                    <a:pt x="164445" y="12485"/>
                  </a:cubicBezTo>
                  <a:lnTo>
                    <a:pt x="164445" y="31214"/>
                  </a:lnTo>
                  <a:cubicBezTo>
                    <a:pt x="164445" y="36808"/>
                    <a:pt x="168254" y="41754"/>
                    <a:pt x="173765" y="43213"/>
                  </a:cubicBezTo>
                  <a:cubicBezTo>
                    <a:pt x="182680" y="45564"/>
                    <a:pt x="191190" y="49131"/>
                    <a:pt x="199132" y="53753"/>
                  </a:cubicBezTo>
                  <a:cubicBezTo>
                    <a:pt x="203995" y="56590"/>
                    <a:pt x="210236" y="55779"/>
                    <a:pt x="214207" y="51807"/>
                  </a:cubicBezTo>
                  <a:lnTo>
                    <a:pt x="227418" y="38592"/>
                  </a:lnTo>
                  <a:cubicBezTo>
                    <a:pt x="228958" y="37051"/>
                    <a:pt x="231470" y="37051"/>
                    <a:pt x="232929" y="38592"/>
                  </a:cubicBezTo>
                  <a:lnTo>
                    <a:pt x="253353" y="59023"/>
                  </a:lnTo>
                  <a:cubicBezTo>
                    <a:pt x="254082" y="59752"/>
                    <a:pt x="254488" y="60725"/>
                    <a:pt x="254488" y="61779"/>
                  </a:cubicBezTo>
                  <a:cubicBezTo>
                    <a:pt x="254488" y="62833"/>
                    <a:pt x="254082" y="63806"/>
                    <a:pt x="253353" y="64536"/>
                  </a:cubicBezTo>
                  <a:lnTo>
                    <a:pt x="240142" y="77751"/>
                  </a:lnTo>
                  <a:cubicBezTo>
                    <a:pt x="236171" y="81724"/>
                    <a:pt x="235361" y="87966"/>
                    <a:pt x="238197" y="92831"/>
                  </a:cubicBezTo>
                  <a:cubicBezTo>
                    <a:pt x="242817" y="100776"/>
                    <a:pt x="246383" y="109370"/>
                    <a:pt x="248733" y="118207"/>
                  </a:cubicBezTo>
                  <a:cubicBezTo>
                    <a:pt x="250192" y="123640"/>
                    <a:pt x="255136" y="127531"/>
                    <a:pt x="260728" y="127531"/>
                  </a:cubicBezTo>
                  <a:lnTo>
                    <a:pt x="279450" y="127531"/>
                  </a:lnTo>
                  <a:cubicBezTo>
                    <a:pt x="281638" y="127531"/>
                    <a:pt x="283340" y="129315"/>
                    <a:pt x="283340" y="131423"/>
                  </a:cubicBezTo>
                  <a:lnTo>
                    <a:pt x="283340" y="135882"/>
                  </a:lnTo>
                  <a:cubicBezTo>
                    <a:pt x="283340" y="138233"/>
                    <a:pt x="285285" y="140179"/>
                    <a:pt x="287635" y="140179"/>
                  </a:cubicBezTo>
                  <a:cubicBezTo>
                    <a:pt x="289986" y="140179"/>
                    <a:pt x="291931" y="138233"/>
                    <a:pt x="291931" y="135882"/>
                  </a:cubicBezTo>
                  <a:lnTo>
                    <a:pt x="291931" y="131423"/>
                  </a:lnTo>
                  <a:cubicBezTo>
                    <a:pt x="291931" y="124774"/>
                    <a:pt x="286339" y="119180"/>
                    <a:pt x="279450" y="119180"/>
                  </a:cubicBezTo>
                  <a:lnTo>
                    <a:pt x="279450" y="1191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12" name="Google Shape;312;p35"/>
            <p:cNvSpPr/>
            <p:nvPr/>
          </p:nvSpPr>
          <p:spPr>
            <a:xfrm>
              <a:off x="7528632" y="3047697"/>
              <a:ext cx="160473" cy="159919"/>
            </a:xfrm>
            <a:custGeom>
              <a:rect b="b" l="l" r="r" t="t"/>
              <a:pathLst>
                <a:path extrusionOk="0" h="159919" w="160473">
                  <a:moveTo>
                    <a:pt x="69701" y="40"/>
                  </a:moveTo>
                  <a:cubicBezTo>
                    <a:pt x="29987" y="5229"/>
                    <a:pt x="0" y="39442"/>
                    <a:pt x="0" y="79655"/>
                  </a:cubicBezTo>
                  <a:cubicBezTo>
                    <a:pt x="0" y="123922"/>
                    <a:pt x="35985" y="159920"/>
                    <a:pt x="80237" y="159920"/>
                  </a:cubicBezTo>
                  <a:cubicBezTo>
                    <a:pt x="124488" y="159920"/>
                    <a:pt x="160473" y="123922"/>
                    <a:pt x="160473" y="79655"/>
                  </a:cubicBezTo>
                  <a:cubicBezTo>
                    <a:pt x="160473" y="39523"/>
                    <a:pt x="130486" y="5309"/>
                    <a:pt x="90773" y="40"/>
                  </a:cubicBezTo>
                  <a:cubicBezTo>
                    <a:pt x="88422" y="-284"/>
                    <a:pt x="86315" y="1418"/>
                    <a:pt x="85991" y="3688"/>
                  </a:cubicBezTo>
                  <a:cubicBezTo>
                    <a:pt x="85667" y="6039"/>
                    <a:pt x="87369" y="8147"/>
                    <a:pt x="89638" y="8472"/>
                  </a:cubicBezTo>
                  <a:cubicBezTo>
                    <a:pt x="125136" y="13093"/>
                    <a:pt x="151963" y="43739"/>
                    <a:pt x="151963" y="79574"/>
                  </a:cubicBezTo>
                  <a:cubicBezTo>
                    <a:pt x="151963" y="119139"/>
                    <a:pt x="119788" y="151326"/>
                    <a:pt x="80237" y="151326"/>
                  </a:cubicBezTo>
                  <a:cubicBezTo>
                    <a:pt x="40686" y="151326"/>
                    <a:pt x="8510" y="119139"/>
                    <a:pt x="8510" y="79574"/>
                  </a:cubicBezTo>
                  <a:cubicBezTo>
                    <a:pt x="8510" y="43658"/>
                    <a:pt x="35256" y="13093"/>
                    <a:pt x="70835" y="8472"/>
                  </a:cubicBezTo>
                  <a:cubicBezTo>
                    <a:pt x="73186" y="8147"/>
                    <a:pt x="74807" y="6039"/>
                    <a:pt x="74482" y="3688"/>
                  </a:cubicBezTo>
                  <a:cubicBezTo>
                    <a:pt x="74158" y="1418"/>
                    <a:pt x="72051" y="-204"/>
                    <a:pt x="69701" y="40"/>
                  </a:cubicBezTo>
                  <a:lnTo>
                    <a:pt x="69701" y="4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313" name="Google Shape;313;p35"/>
          <p:cNvGrpSpPr/>
          <p:nvPr/>
        </p:nvGrpSpPr>
        <p:grpSpPr>
          <a:xfrm>
            <a:off x="935659" y="3202284"/>
            <a:ext cx="329012" cy="360137"/>
            <a:chOff x="7471575" y="2519289"/>
            <a:chExt cx="266644" cy="291869"/>
          </a:xfrm>
        </p:grpSpPr>
        <p:sp>
          <p:nvSpPr>
            <p:cNvPr id="314" name="Google Shape;314;p35"/>
            <p:cNvSpPr/>
            <p:nvPr/>
          </p:nvSpPr>
          <p:spPr>
            <a:xfrm>
              <a:off x="7667060" y="2545557"/>
              <a:ext cx="38902" cy="38915"/>
            </a:xfrm>
            <a:custGeom>
              <a:rect b="b" l="l" r="r" t="t"/>
              <a:pathLst>
                <a:path extrusionOk="0" h="38915" w="38902">
                  <a:moveTo>
                    <a:pt x="19451" y="0"/>
                  </a:moveTo>
                  <a:cubicBezTo>
                    <a:pt x="8753" y="0"/>
                    <a:pt x="0" y="8756"/>
                    <a:pt x="0" y="19458"/>
                  </a:cubicBezTo>
                  <a:cubicBezTo>
                    <a:pt x="0" y="30160"/>
                    <a:pt x="8753" y="38916"/>
                    <a:pt x="19451" y="38916"/>
                  </a:cubicBezTo>
                  <a:cubicBezTo>
                    <a:pt x="30150" y="38916"/>
                    <a:pt x="38902" y="30160"/>
                    <a:pt x="38902" y="19458"/>
                  </a:cubicBezTo>
                  <a:cubicBezTo>
                    <a:pt x="38902" y="8756"/>
                    <a:pt x="30230" y="0"/>
                    <a:pt x="19451" y="0"/>
                  </a:cubicBezTo>
                  <a:lnTo>
                    <a:pt x="19451" y="0"/>
                  </a:lnTo>
                  <a:close/>
                  <a:moveTo>
                    <a:pt x="19451" y="30403"/>
                  </a:moveTo>
                  <a:cubicBezTo>
                    <a:pt x="13454" y="30403"/>
                    <a:pt x="8510" y="25539"/>
                    <a:pt x="8510" y="19458"/>
                  </a:cubicBezTo>
                  <a:cubicBezTo>
                    <a:pt x="8510" y="13458"/>
                    <a:pt x="13373" y="8513"/>
                    <a:pt x="19451" y="8513"/>
                  </a:cubicBezTo>
                  <a:cubicBezTo>
                    <a:pt x="25530" y="8513"/>
                    <a:pt x="30393" y="13377"/>
                    <a:pt x="30393" y="19458"/>
                  </a:cubicBezTo>
                  <a:cubicBezTo>
                    <a:pt x="30393" y="25539"/>
                    <a:pt x="25449" y="30403"/>
                    <a:pt x="19451" y="30403"/>
                  </a:cubicBezTo>
                  <a:lnTo>
                    <a:pt x="19451" y="3040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15" name="Google Shape;315;p35"/>
            <p:cNvSpPr/>
            <p:nvPr/>
          </p:nvSpPr>
          <p:spPr>
            <a:xfrm>
              <a:off x="7641374" y="2519289"/>
              <a:ext cx="90283" cy="91614"/>
            </a:xfrm>
            <a:custGeom>
              <a:rect b="b" l="l" r="r" t="t"/>
              <a:pathLst>
                <a:path extrusionOk="0" h="91614" w="90283">
                  <a:moveTo>
                    <a:pt x="53729" y="0"/>
                  </a:moveTo>
                  <a:lnTo>
                    <a:pt x="36547" y="0"/>
                  </a:lnTo>
                  <a:cubicBezTo>
                    <a:pt x="31522" y="0"/>
                    <a:pt x="27470" y="4054"/>
                    <a:pt x="27470" y="9080"/>
                  </a:cubicBezTo>
                  <a:lnTo>
                    <a:pt x="27470" y="14107"/>
                  </a:lnTo>
                  <a:cubicBezTo>
                    <a:pt x="27470" y="14269"/>
                    <a:pt x="27389" y="14431"/>
                    <a:pt x="27226" y="14594"/>
                  </a:cubicBezTo>
                  <a:lnTo>
                    <a:pt x="27064" y="14675"/>
                  </a:lnTo>
                  <a:cubicBezTo>
                    <a:pt x="26902" y="14756"/>
                    <a:pt x="26740" y="14756"/>
                    <a:pt x="26578" y="14675"/>
                  </a:cubicBezTo>
                  <a:lnTo>
                    <a:pt x="22201" y="12161"/>
                  </a:lnTo>
                  <a:cubicBezTo>
                    <a:pt x="20094" y="10945"/>
                    <a:pt x="17663" y="10621"/>
                    <a:pt x="15313" y="11269"/>
                  </a:cubicBezTo>
                  <a:cubicBezTo>
                    <a:pt x="12962" y="11918"/>
                    <a:pt x="11017" y="13377"/>
                    <a:pt x="9801" y="15485"/>
                  </a:cubicBezTo>
                  <a:lnTo>
                    <a:pt x="1210" y="30403"/>
                  </a:lnTo>
                  <a:cubicBezTo>
                    <a:pt x="-1302" y="34700"/>
                    <a:pt x="238" y="40294"/>
                    <a:pt x="4533" y="42808"/>
                  </a:cubicBezTo>
                  <a:lnTo>
                    <a:pt x="8910" y="45321"/>
                  </a:lnTo>
                  <a:cubicBezTo>
                    <a:pt x="9072" y="45402"/>
                    <a:pt x="9153" y="45645"/>
                    <a:pt x="9153" y="45807"/>
                  </a:cubicBezTo>
                  <a:lnTo>
                    <a:pt x="9153" y="45889"/>
                  </a:lnTo>
                  <a:cubicBezTo>
                    <a:pt x="9153" y="46132"/>
                    <a:pt x="9072" y="46294"/>
                    <a:pt x="8910" y="46375"/>
                  </a:cubicBezTo>
                  <a:lnTo>
                    <a:pt x="4533" y="48888"/>
                  </a:lnTo>
                  <a:cubicBezTo>
                    <a:pt x="238" y="51402"/>
                    <a:pt x="-1302" y="56915"/>
                    <a:pt x="1210" y="61293"/>
                  </a:cubicBezTo>
                  <a:lnTo>
                    <a:pt x="9801" y="76211"/>
                  </a:lnTo>
                  <a:cubicBezTo>
                    <a:pt x="12314" y="80508"/>
                    <a:pt x="17825" y="82048"/>
                    <a:pt x="22201" y="79535"/>
                  </a:cubicBezTo>
                  <a:lnTo>
                    <a:pt x="26578" y="77021"/>
                  </a:lnTo>
                  <a:cubicBezTo>
                    <a:pt x="26740" y="76940"/>
                    <a:pt x="26902" y="76940"/>
                    <a:pt x="27064" y="77021"/>
                  </a:cubicBezTo>
                  <a:cubicBezTo>
                    <a:pt x="27064" y="77021"/>
                    <a:pt x="27145" y="77021"/>
                    <a:pt x="27145" y="77021"/>
                  </a:cubicBezTo>
                  <a:lnTo>
                    <a:pt x="27226" y="77102"/>
                  </a:lnTo>
                  <a:cubicBezTo>
                    <a:pt x="27389" y="77184"/>
                    <a:pt x="27470" y="77346"/>
                    <a:pt x="27470" y="77508"/>
                  </a:cubicBezTo>
                  <a:lnTo>
                    <a:pt x="27470" y="82534"/>
                  </a:lnTo>
                  <a:cubicBezTo>
                    <a:pt x="27470" y="87561"/>
                    <a:pt x="31522" y="91615"/>
                    <a:pt x="36547" y="91615"/>
                  </a:cubicBezTo>
                  <a:lnTo>
                    <a:pt x="53729" y="91615"/>
                  </a:lnTo>
                  <a:cubicBezTo>
                    <a:pt x="58754" y="91615"/>
                    <a:pt x="62806" y="87561"/>
                    <a:pt x="62806" y="82534"/>
                  </a:cubicBezTo>
                  <a:lnTo>
                    <a:pt x="62806" y="77508"/>
                  </a:lnTo>
                  <a:cubicBezTo>
                    <a:pt x="62806" y="77346"/>
                    <a:pt x="62887" y="77184"/>
                    <a:pt x="63049" y="77102"/>
                  </a:cubicBezTo>
                  <a:lnTo>
                    <a:pt x="63211" y="77021"/>
                  </a:lnTo>
                  <a:cubicBezTo>
                    <a:pt x="63373" y="76940"/>
                    <a:pt x="63535" y="76940"/>
                    <a:pt x="63697" y="77021"/>
                  </a:cubicBezTo>
                  <a:lnTo>
                    <a:pt x="68074" y="79535"/>
                  </a:lnTo>
                  <a:cubicBezTo>
                    <a:pt x="72370" y="82048"/>
                    <a:pt x="77962" y="80508"/>
                    <a:pt x="80474" y="76211"/>
                  </a:cubicBezTo>
                  <a:lnTo>
                    <a:pt x="89065" y="61293"/>
                  </a:lnTo>
                  <a:cubicBezTo>
                    <a:pt x="90281" y="59185"/>
                    <a:pt x="90605" y="56753"/>
                    <a:pt x="89957" y="54401"/>
                  </a:cubicBezTo>
                  <a:cubicBezTo>
                    <a:pt x="89309" y="52050"/>
                    <a:pt x="87849" y="50104"/>
                    <a:pt x="85742" y="48888"/>
                  </a:cubicBezTo>
                  <a:lnTo>
                    <a:pt x="81366" y="46375"/>
                  </a:lnTo>
                  <a:cubicBezTo>
                    <a:pt x="81204" y="46294"/>
                    <a:pt x="81123" y="46132"/>
                    <a:pt x="81123" y="45889"/>
                  </a:cubicBezTo>
                  <a:lnTo>
                    <a:pt x="81123" y="45807"/>
                  </a:lnTo>
                  <a:cubicBezTo>
                    <a:pt x="81123" y="45645"/>
                    <a:pt x="81204" y="45402"/>
                    <a:pt x="81366" y="45321"/>
                  </a:cubicBezTo>
                  <a:lnTo>
                    <a:pt x="85742" y="42808"/>
                  </a:lnTo>
                  <a:cubicBezTo>
                    <a:pt x="87849" y="41592"/>
                    <a:pt x="89309" y="39646"/>
                    <a:pt x="89957" y="37295"/>
                  </a:cubicBezTo>
                  <a:cubicBezTo>
                    <a:pt x="90605" y="34943"/>
                    <a:pt x="90281" y="32511"/>
                    <a:pt x="89065" y="30403"/>
                  </a:cubicBezTo>
                  <a:lnTo>
                    <a:pt x="80474" y="15485"/>
                  </a:lnTo>
                  <a:cubicBezTo>
                    <a:pt x="79258" y="13377"/>
                    <a:pt x="77313" y="11918"/>
                    <a:pt x="74963" y="11269"/>
                  </a:cubicBezTo>
                  <a:cubicBezTo>
                    <a:pt x="72612" y="10621"/>
                    <a:pt x="70181" y="10945"/>
                    <a:pt x="68074" y="12161"/>
                  </a:cubicBezTo>
                  <a:lnTo>
                    <a:pt x="63697" y="14675"/>
                  </a:lnTo>
                  <a:cubicBezTo>
                    <a:pt x="63535" y="14756"/>
                    <a:pt x="63373" y="14756"/>
                    <a:pt x="63211" y="14675"/>
                  </a:cubicBezTo>
                  <a:lnTo>
                    <a:pt x="63049" y="14594"/>
                  </a:lnTo>
                  <a:cubicBezTo>
                    <a:pt x="62887" y="14512"/>
                    <a:pt x="62806" y="14350"/>
                    <a:pt x="62806" y="14188"/>
                  </a:cubicBezTo>
                  <a:lnTo>
                    <a:pt x="62806" y="9162"/>
                  </a:lnTo>
                  <a:cubicBezTo>
                    <a:pt x="62806" y="4054"/>
                    <a:pt x="58754" y="0"/>
                    <a:pt x="53729" y="0"/>
                  </a:cubicBezTo>
                  <a:lnTo>
                    <a:pt x="53729" y="0"/>
                  </a:lnTo>
                  <a:close/>
                  <a:moveTo>
                    <a:pt x="67993" y="22052"/>
                  </a:moveTo>
                  <a:lnTo>
                    <a:pt x="72370" y="19539"/>
                  </a:lnTo>
                  <a:cubicBezTo>
                    <a:pt x="72532" y="19458"/>
                    <a:pt x="72612" y="19458"/>
                    <a:pt x="72775" y="19458"/>
                  </a:cubicBezTo>
                  <a:cubicBezTo>
                    <a:pt x="72937" y="19458"/>
                    <a:pt x="73018" y="19539"/>
                    <a:pt x="73099" y="19701"/>
                  </a:cubicBezTo>
                  <a:lnTo>
                    <a:pt x="81690" y="34619"/>
                  </a:lnTo>
                  <a:cubicBezTo>
                    <a:pt x="81771" y="34781"/>
                    <a:pt x="81771" y="34862"/>
                    <a:pt x="81771" y="35025"/>
                  </a:cubicBezTo>
                  <a:cubicBezTo>
                    <a:pt x="81771" y="35187"/>
                    <a:pt x="81609" y="35268"/>
                    <a:pt x="81528" y="35349"/>
                  </a:cubicBezTo>
                  <a:lnTo>
                    <a:pt x="77152" y="37862"/>
                  </a:lnTo>
                  <a:cubicBezTo>
                    <a:pt x="74396" y="39484"/>
                    <a:pt x="72612" y="42483"/>
                    <a:pt x="72612" y="45807"/>
                  </a:cubicBezTo>
                  <a:cubicBezTo>
                    <a:pt x="72612" y="49050"/>
                    <a:pt x="74315" y="52131"/>
                    <a:pt x="77152" y="53672"/>
                  </a:cubicBezTo>
                  <a:lnTo>
                    <a:pt x="81528" y="56185"/>
                  </a:lnTo>
                  <a:cubicBezTo>
                    <a:pt x="81690" y="56266"/>
                    <a:pt x="81771" y="56347"/>
                    <a:pt x="81771" y="56509"/>
                  </a:cubicBezTo>
                  <a:cubicBezTo>
                    <a:pt x="81771" y="56672"/>
                    <a:pt x="81771" y="56753"/>
                    <a:pt x="81690" y="56915"/>
                  </a:cubicBezTo>
                  <a:lnTo>
                    <a:pt x="73099" y="71833"/>
                  </a:lnTo>
                  <a:cubicBezTo>
                    <a:pt x="72937" y="72076"/>
                    <a:pt x="72612" y="72157"/>
                    <a:pt x="72370" y="71995"/>
                  </a:cubicBezTo>
                  <a:lnTo>
                    <a:pt x="67993" y="69481"/>
                  </a:lnTo>
                  <a:cubicBezTo>
                    <a:pt x="65156" y="67860"/>
                    <a:pt x="61671" y="67860"/>
                    <a:pt x="58916" y="69481"/>
                  </a:cubicBezTo>
                  <a:lnTo>
                    <a:pt x="58835" y="69562"/>
                  </a:lnTo>
                  <a:cubicBezTo>
                    <a:pt x="55998" y="71184"/>
                    <a:pt x="54296" y="74184"/>
                    <a:pt x="54296" y="77427"/>
                  </a:cubicBezTo>
                  <a:lnTo>
                    <a:pt x="54296" y="82453"/>
                  </a:lnTo>
                  <a:cubicBezTo>
                    <a:pt x="54296" y="82778"/>
                    <a:pt x="54053" y="82940"/>
                    <a:pt x="53810" y="82940"/>
                  </a:cubicBezTo>
                  <a:lnTo>
                    <a:pt x="36628" y="82940"/>
                  </a:lnTo>
                  <a:cubicBezTo>
                    <a:pt x="36304" y="82940"/>
                    <a:pt x="36141" y="82697"/>
                    <a:pt x="36141" y="82453"/>
                  </a:cubicBezTo>
                  <a:lnTo>
                    <a:pt x="36141" y="77427"/>
                  </a:lnTo>
                  <a:cubicBezTo>
                    <a:pt x="36141" y="74184"/>
                    <a:pt x="34440" y="71184"/>
                    <a:pt x="31603" y="69562"/>
                  </a:cubicBezTo>
                  <a:lnTo>
                    <a:pt x="31522" y="69481"/>
                  </a:lnTo>
                  <a:cubicBezTo>
                    <a:pt x="30144" y="68671"/>
                    <a:pt x="28523" y="68265"/>
                    <a:pt x="26983" y="68265"/>
                  </a:cubicBezTo>
                  <a:cubicBezTo>
                    <a:pt x="25444" y="68265"/>
                    <a:pt x="23823" y="68671"/>
                    <a:pt x="22445" y="69481"/>
                  </a:cubicBezTo>
                  <a:lnTo>
                    <a:pt x="18068" y="71995"/>
                  </a:lnTo>
                  <a:cubicBezTo>
                    <a:pt x="17825" y="72157"/>
                    <a:pt x="17501" y="72076"/>
                    <a:pt x="17339" y="71833"/>
                  </a:cubicBezTo>
                  <a:lnTo>
                    <a:pt x="8748" y="56915"/>
                  </a:lnTo>
                  <a:cubicBezTo>
                    <a:pt x="8586" y="56672"/>
                    <a:pt x="8667" y="56347"/>
                    <a:pt x="8910" y="56185"/>
                  </a:cubicBezTo>
                  <a:lnTo>
                    <a:pt x="13287" y="53672"/>
                  </a:lnTo>
                  <a:cubicBezTo>
                    <a:pt x="16042" y="52050"/>
                    <a:pt x="17825" y="49050"/>
                    <a:pt x="17825" y="45726"/>
                  </a:cubicBezTo>
                  <a:cubicBezTo>
                    <a:pt x="17825" y="42483"/>
                    <a:pt x="16123" y="39403"/>
                    <a:pt x="13287" y="37862"/>
                  </a:cubicBezTo>
                  <a:lnTo>
                    <a:pt x="8910" y="35349"/>
                  </a:lnTo>
                  <a:cubicBezTo>
                    <a:pt x="8667" y="35187"/>
                    <a:pt x="8586" y="34862"/>
                    <a:pt x="8748" y="34619"/>
                  </a:cubicBezTo>
                  <a:lnTo>
                    <a:pt x="17339" y="19701"/>
                  </a:lnTo>
                  <a:cubicBezTo>
                    <a:pt x="17419" y="19539"/>
                    <a:pt x="17501" y="19458"/>
                    <a:pt x="17663" y="19458"/>
                  </a:cubicBezTo>
                  <a:cubicBezTo>
                    <a:pt x="17825" y="19458"/>
                    <a:pt x="17906" y="19458"/>
                    <a:pt x="18068" y="19539"/>
                  </a:cubicBezTo>
                  <a:lnTo>
                    <a:pt x="22445" y="22052"/>
                  </a:lnTo>
                  <a:cubicBezTo>
                    <a:pt x="25281" y="23674"/>
                    <a:pt x="28766" y="23674"/>
                    <a:pt x="31522" y="22052"/>
                  </a:cubicBezTo>
                  <a:lnTo>
                    <a:pt x="31684" y="21971"/>
                  </a:lnTo>
                  <a:cubicBezTo>
                    <a:pt x="34521" y="20350"/>
                    <a:pt x="36222" y="17350"/>
                    <a:pt x="36222" y="14107"/>
                  </a:cubicBezTo>
                  <a:lnTo>
                    <a:pt x="36222" y="9080"/>
                  </a:lnTo>
                  <a:cubicBezTo>
                    <a:pt x="36222" y="8756"/>
                    <a:pt x="36466" y="8594"/>
                    <a:pt x="36709" y="8594"/>
                  </a:cubicBezTo>
                  <a:lnTo>
                    <a:pt x="53891" y="8594"/>
                  </a:lnTo>
                  <a:cubicBezTo>
                    <a:pt x="54215" y="8594"/>
                    <a:pt x="54377" y="8837"/>
                    <a:pt x="54377" y="9080"/>
                  </a:cubicBezTo>
                  <a:lnTo>
                    <a:pt x="54377" y="14107"/>
                  </a:lnTo>
                  <a:cubicBezTo>
                    <a:pt x="54377" y="17350"/>
                    <a:pt x="56079" y="20350"/>
                    <a:pt x="58916" y="21971"/>
                  </a:cubicBezTo>
                  <a:lnTo>
                    <a:pt x="58997" y="22052"/>
                  </a:lnTo>
                  <a:cubicBezTo>
                    <a:pt x="61752" y="23674"/>
                    <a:pt x="65237" y="23674"/>
                    <a:pt x="67993" y="22052"/>
                  </a:cubicBezTo>
                  <a:lnTo>
                    <a:pt x="67993" y="2205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16" name="Google Shape;316;p35"/>
            <p:cNvSpPr/>
            <p:nvPr/>
          </p:nvSpPr>
          <p:spPr>
            <a:xfrm>
              <a:off x="7471575" y="2566312"/>
              <a:ext cx="266644" cy="244846"/>
            </a:xfrm>
            <a:custGeom>
              <a:rect b="b" l="l" r="r" t="t"/>
              <a:pathLst>
                <a:path extrusionOk="0" h="244846" w="266644">
                  <a:moveTo>
                    <a:pt x="257324" y="128666"/>
                  </a:moveTo>
                  <a:lnTo>
                    <a:pt x="231227" y="128666"/>
                  </a:lnTo>
                  <a:cubicBezTo>
                    <a:pt x="228876" y="128666"/>
                    <a:pt x="226931" y="130612"/>
                    <a:pt x="226931" y="132963"/>
                  </a:cubicBezTo>
                  <a:cubicBezTo>
                    <a:pt x="226931" y="135314"/>
                    <a:pt x="228876" y="137260"/>
                    <a:pt x="231227" y="137260"/>
                  </a:cubicBezTo>
                  <a:lnTo>
                    <a:pt x="257324" y="137260"/>
                  </a:lnTo>
                  <a:cubicBezTo>
                    <a:pt x="257729" y="137260"/>
                    <a:pt x="258054" y="137584"/>
                    <a:pt x="258054" y="137990"/>
                  </a:cubicBezTo>
                  <a:lnTo>
                    <a:pt x="258054" y="155988"/>
                  </a:lnTo>
                  <a:cubicBezTo>
                    <a:pt x="258054" y="156394"/>
                    <a:pt x="257729" y="156718"/>
                    <a:pt x="257324" y="156718"/>
                  </a:cubicBezTo>
                  <a:cubicBezTo>
                    <a:pt x="250597" y="156718"/>
                    <a:pt x="15804" y="156718"/>
                    <a:pt x="9158" y="156718"/>
                  </a:cubicBezTo>
                  <a:cubicBezTo>
                    <a:pt x="8753" y="156718"/>
                    <a:pt x="8429" y="156394"/>
                    <a:pt x="8429" y="155988"/>
                  </a:cubicBezTo>
                  <a:lnTo>
                    <a:pt x="8429" y="137990"/>
                  </a:lnTo>
                  <a:cubicBezTo>
                    <a:pt x="8429" y="137584"/>
                    <a:pt x="8753" y="137260"/>
                    <a:pt x="9158" y="137260"/>
                  </a:cubicBezTo>
                  <a:lnTo>
                    <a:pt x="211289" y="137260"/>
                  </a:lnTo>
                  <a:cubicBezTo>
                    <a:pt x="213640" y="137260"/>
                    <a:pt x="215585" y="135314"/>
                    <a:pt x="215585" y="132963"/>
                  </a:cubicBezTo>
                  <a:cubicBezTo>
                    <a:pt x="215585" y="130612"/>
                    <a:pt x="213640" y="128666"/>
                    <a:pt x="211289" y="128666"/>
                  </a:cubicBezTo>
                  <a:lnTo>
                    <a:pt x="196134" y="128666"/>
                  </a:lnTo>
                  <a:lnTo>
                    <a:pt x="196134" y="108884"/>
                  </a:lnTo>
                  <a:cubicBezTo>
                    <a:pt x="196134" y="94047"/>
                    <a:pt x="188353" y="80426"/>
                    <a:pt x="175710" y="72805"/>
                  </a:cubicBezTo>
                  <a:lnTo>
                    <a:pt x="175710" y="61941"/>
                  </a:lnTo>
                  <a:cubicBezTo>
                    <a:pt x="175710" y="55293"/>
                    <a:pt x="170280" y="49861"/>
                    <a:pt x="163634" y="49861"/>
                  </a:cubicBezTo>
                  <a:lnTo>
                    <a:pt x="153908" y="49861"/>
                  </a:lnTo>
                  <a:cubicBezTo>
                    <a:pt x="159176" y="44591"/>
                    <a:pt x="162499" y="37294"/>
                    <a:pt x="162499" y="29187"/>
                  </a:cubicBezTo>
                  <a:cubicBezTo>
                    <a:pt x="162499" y="13053"/>
                    <a:pt x="149451" y="0"/>
                    <a:pt x="133322" y="0"/>
                  </a:cubicBezTo>
                  <a:cubicBezTo>
                    <a:pt x="117194" y="0"/>
                    <a:pt x="104145" y="13053"/>
                    <a:pt x="104145" y="29187"/>
                  </a:cubicBezTo>
                  <a:cubicBezTo>
                    <a:pt x="104145" y="37213"/>
                    <a:pt x="107387" y="44510"/>
                    <a:pt x="112736" y="49861"/>
                  </a:cubicBezTo>
                  <a:lnTo>
                    <a:pt x="103011" y="49861"/>
                  </a:lnTo>
                  <a:cubicBezTo>
                    <a:pt x="96365" y="49861"/>
                    <a:pt x="90935" y="55293"/>
                    <a:pt x="90935" y="61941"/>
                  </a:cubicBezTo>
                  <a:lnTo>
                    <a:pt x="90935" y="72805"/>
                  </a:lnTo>
                  <a:cubicBezTo>
                    <a:pt x="78291" y="80426"/>
                    <a:pt x="70511" y="94047"/>
                    <a:pt x="70511" y="108884"/>
                  </a:cubicBezTo>
                  <a:lnTo>
                    <a:pt x="70511" y="128666"/>
                  </a:lnTo>
                  <a:lnTo>
                    <a:pt x="9321" y="128666"/>
                  </a:lnTo>
                  <a:cubicBezTo>
                    <a:pt x="4215" y="128666"/>
                    <a:pt x="0" y="132801"/>
                    <a:pt x="0" y="137990"/>
                  </a:cubicBezTo>
                  <a:lnTo>
                    <a:pt x="0" y="155988"/>
                  </a:lnTo>
                  <a:cubicBezTo>
                    <a:pt x="0" y="161096"/>
                    <a:pt x="4133" y="165312"/>
                    <a:pt x="9321" y="165312"/>
                  </a:cubicBezTo>
                  <a:lnTo>
                    <a:pt x="12967" y="165312"/>
                  </a:lnTo>
                  <a:lnTo>
                    <a:pt x="12967" y="235037"/>
                  </a:lnTo>
                  <a:cubicBezTo>
                    <a:pt x="12967" y="240469"/>
                    <a:pt x="17344" y="244847"/>
                    <a:pt x="22774" y="244847"/>
                  </a:cubicBezTo>
                  <a:lnTo>
                    <a:pt x="243951" y="244847"/>
                  </a:lnTo>
                  <a:cubicBezTo>
                    <a:pt x="249382" y="244847"/>
                    <a:pt x="253758" y="240469"/>
                    <a:pt x="253758" y="235037"/>
                  </a:cubicBezTo>
                  <a:lnTo>
                    <a:pt x="253758" y="210795"/>
                  </a:lnTo>
                  <a:cubicBezTo>
                    <a:pt x="253758" y="208444"/>
                    <a:pt x="251813" y="206498"/>
                    <a:pt x="249463" y="206498"/>
                  </a:cubicBezTo>
                  <a:cubicBezTo>
                    <a:pt x="247112" y="206498"/>
                    <a:pt x="245167" y="208444"/>
                    <a:pt x="245167" y="210795"/>
                  </a:cubicBezTo>
                  <a:lnTo>
                    <a:pt x="245167" y="235037"/>
                  </a:lnTo>
                  <a:cubicBezTo>
                    <a:pt x="245167" y="235766"/>
                    <a:pt x="244600" y="236334"/>
                    <a:pt x="243870" y="236334"/>
                  </a:cubicBezTo>
                  <a:lnTo>
                    <a:pt x="22693" y="236334"/>
                  </a:lnTo>
                  <a:cubicBezTo>
                    <a:pt x="21964" y="236334"/>
                    <a:pt x="21397" y="235766"/>
                    <a:pt x="21397" y="235037"/>
                  </a:cubicBezTo>
                  <a:lnTo>
                    <a:pt x="21397" y="165312"/>
                  </a:lnTo>
                  <a:lnTo>
                    <a:pt x="245086" y="165312"/>
                  </a:lnTo>
                  <a:lnTo>
                    <a:pt x="245086" y="190851"/>
                  </a:lnTo>
                  <a:cubicBezTo>
                    <a:pt x="245086" y="193202"/>
                    <a:pt x="247031" y="195148"/>
                    <a:pt x="249382" y="195148"/>
                  </a:cubicBezTo>
                  <a:cubicBezTo>
                    <a:pt x="251732" y="195148"/>
                    <a:pt x="253677" y="193202"/>
                    <a:pt x="253677" y="190851"/>
                  </a:cubicBezTo>
                  <a:lnTo>
                    <a:pt x="253677" y="165312"/>
                  </a:lnTo>
                  <a:lnTo>
                    <a:pt x="257324" y="165312"/>
                  </a:lnTo>
                  <a:cubicBezTo>
                    <a:pt x="262430" y="165312"/>
                    <a:pt x="266645" y="161177"/>
                    <a:pt x="266645" y="155988"/>
                  </a:cubicBezTo>
                  <a:lnTo>
                    <a:pt x="266645" y="137990"/>
                  </a:lnTo>
                  <a:cubicBezTo>
                    <a:pt x="266645" y="132801"/>
                    <a:pt x="262430" y="128666"/>
                    <a:pt x="257324" y="128666"/>
                  </a:cubicBezTo>
                  <a:lnTo>
                    <a:pt x="257324" y="128666"/>
                  </a:lnTo>
                  <a:close/>
                  <a:moveTo>
                    <a:pt x="99364" y="125180"/>
                  </a:moveTo>
                  <a:lnTo>
                    <a:pt x="99364" y="123558"/>
                  </a:lnTo>
                  <a:cubicBezTo>
                    <a:pt x="99364" y="121613"/>
                    <a:pt x="100904" y="120072"/>
                    <a:pt x="102849" y="120072"/>
                  </a:cubicBezTo>
                  <a:lnTo>
                    <a:pt x="163553" y="120072"/>
                  </a:lnTo>
                  <a:cubicBezTo>
                    <a:pt x="165498" y="120072"/>
                    <a:pt x="167038" y="121613"/>
                    <a:pt x="167038" y="123558"/>
                  </a:cubicBezTo>
                  <a:lnTo>
                    <a:pt x="167038" y="125180"/>
                  </a:lnTo>
                  <a:cubicBezTo>
                    <a:pt x="167038" y="127126"/>
                    <a:pt x="165498" y="128666"/>
                    <a:pt x="163553" y="128666"/>
                  </a:cubicBezTo>
                  <a:lnTo>
                    <a:pt x="102849" y="128666"/>
                  </a:lnTo>
                  <a:cubicBezTo>
                    <a:pt x="100904" y="128666"/>
                    <a:pt x="99364" y="127126"/>
                    <a:pt x="99364" y="125180"/>
                  </a:cubicBezTo>
                  <a:lnTo>
                    <a:pt x="99364" y="125180"/>
                  </a:lnTo>
                  <a:close/>
                  <a:moveTo>
                    <a:pt x="187543" y="108884"/>
                  </a:moveTo>
                  <a:lnTo>
                    <a:pt x="187543" y="128666"/>
                  </a:lnTo>
                  <a:lnTo>
                    <a:pt x="175142" y="128666"/>
                  </a:lnTo>
                  <a:cubicBezTo>
                    <a:pt x="176358" y="124612"/>
                    <a:pt x="175872" y="119343"/>
                    <a:pt x="172792" y="115775"/>
                  </a:cubicBezTo>
                  <a:cubicBezTo>
                    <a:pt x="174575" y="113586"/>
                    <a:pt x="175629" y="110830"/>
                    <a:pt x="175629" y="107992"/>
                  </a:cubicBezTo>
                  <a:lnTo>
                    <a:pt x="175629" y="83345"/>
                  </a:lnTo>
                  <a:cubicBezTo>
                    <a:pt x="183166" y="89588"/>
                    <a:pt x="187543" y="98912"/>
                    <a:pt x="187543" y="108884"/>
                  </a:cubicBezTo>
                  <a:lnTo>
                    <a:pt x="187543" y="108884"/>
                  </a:lnTo>
                  <a:close/>
                  <a:moveTo>
                    <a:pt x="112574" y="29268"/>
                  </a:moveTo>
                  <a:cubicBezTo>
                    <a:pt x="112574" y="17918"/>
                    <a:pt x="121814" y="8594"/>
                    <a:pt x="133241" y="8594"/>
                  </a:cubicBezTo>
                  <a:cubicBezTo>
                    <a:pt x="144669" y="8594"/>
                    <a:pt x="153908" y="17836"/>
                    <a:pt x="153908" y="29268"/>
                  </a:cubicBezTo>
                  <a:cubicBezTo>
                    <a:pt x="153908" y="40619"/>
                    <a:pt x="144669" y="49942"/>
                    <a:pt x="133241" y="49942"/>
                  </a:cubicBezTo>
                  <a:cubicBezTo>
                    <a:pt x="121814" y="49942"/>
                    <a:pt x="112574" y="40619"/>
                    <a:pt x="112574" y="29268"/>
                  </a:cubicBezTo>
                  <a:lnTo>
                    <a:pt x="112574" y="29268"/>
                  </a:lnTo>
                  <a:close/>
                  <a:moveTo>
                    <a:pt x="99364" y="61941"/>
                  </a:moveTo>
                  <a:cubicBezTo>
                    <a:pt x="99364" y="59996"/>
                    <a:pt x="100904" y="58455"/>
                    <a:pt x="102849" y="58455"/>
                  </a:cubicBezTo>
                  <a:lnTo>
                    <a:pt x="163553" y="58455"/>
                  </a:lnTo>
                  <a:cubicBezTo>
                    <a:pt x="165498" y="58455"/>
                    <a:pt x="167038" y="59996"/>
                    <a:pt x="167038" y="61941"/>
                  </a:cubicBezTo>
                  <a:lnTo>
                    <a:pt x="167038" y="107911"/>
                  </a:lnTo>
                  <a:cubicBezTo>
                    <a:pt x="167038" y="109857"/>
                    <a:pt x="165498" y="111397"/>
                    <a:pt x="163553" y="111397"/>
                  </a:cubicBezTo>
                  <a:lnTo>
                    <a:pt x="102849" y="111397"/>
                  </a:lnTo>
                  <a:cubicBezTo>
                    <a:pt x="100904" y="111397"/>
                    <a:pt x="99364" y="109857"/>
                    <a:pt x="99364" y="107911"/>
                  </a:cubicBezTo>
                  <a:cubicBezTo>
                    <a:pt x="99364" y="102479"/>
                    <a:pt x="99364" y="67454"/>
                    <a:pt x="99364" y="61941"/>
                  </a:cubicBezTo>
                  <a:lnTo>
                    <a:pt x="99364" y="61941"/>
                  </a:lnTo>
                  <a:close/>
                  <a:moveTo>
                    <a:pt x="78940" y="108884"/>
                  </a:moveTo>
                  <a:cubicBezTo>
                    <a:pt x="78940" y="98912"/>
                    <a:pt x="83397" y="89588"/>
                    <a:pt x="90854" y="83264"/>
                  </a:cubicBezTo>
                  <a:lnTo>
                    <a:pt x="90854" y="107911"/>
                  </a:lnTo>
                  <a:cubicBezTo>
                    <a:pt x="90854" y="110749"/>
                    <a:pt x="91907" y="113586"/>
                    <a:pt x="93690" y="115694"/>
                  </a:cubicBezTo>
                  <a:cubicBezTo>
                    <a:pt x="90448" y="119505"/>
                    <a:pt x="90205" y="124937"/>
                    <a:pt x="91340" y="128585"/>
                  </a:cubicBezTo>
                  <a:lnTo>
                    <a:pt x="78940" y="128585"/>
                  </a:lnTo>
                  <a:lnTo>
                    <a:pt x="78940" y="1088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317" name="Google Shape;317;p35"/>
          <p:cNvGrpSpPr/>
          <p:nvPr/>
        </p:nvGrpSpPr>
        <p:grpSpPr>
          <a:xfrm>
            <a:off x="4888658" y="1413234"/>
            <a:ext cx="360112" cy="360237"/>
            <a:chOff x="5574510" y="2519208"/>
            <a:chExt cx="291849" cy="291950"/>
          </a:xfrm>
        </p:grpSpPr>
        <p:sp>
          <p:nvSpPr>
            <p:cNvPr id="318" name="Google Shape;318;p35"/>
            <p:cNvSpPr/>
            <p:nvPr/>
          </p:nvSpPr>
          <p:spPr>
            <a:xfrm>
              <a:off x="5694865" y="2519208"/>
              <a:ext cx="51221" cy="51239"/>
            </a:xfrm>
            <a:custGeom>
              <a:rect b="b" l="l" r="r" t="t"/>
              <a:pathLst>
                <a:path extrusionOk="0" h="51239" w="51221">
                  <a:moveTo>
                    <a:pt x="25611" y="51239"/>
                  </a:moveTo>
                  <a:cubicBezTo>
                    <a:pt x="39713" y="51239"/>
                    <a:pt x="51221" y="39727"/>
                    <a:pt x="51221" y="25620"/>
                  </a:cubicBezTo>
                  <a:cubicBezTo>
                    <a:pt x="51221" y="11513"/>
                    <a:pt x="39713" y="0"/>
                    <a:pt x="25611" y="0"/>
                  </a:cubicBezTo>
                  <a:cubicBezTo>
                    <a:pt x="11509" y="0"/>
                    <a:pt x="0" y="11513"/>
                    <a:pt x="0" y="25620"/>
                  </a:cubicBezTo>
                  <a:cubicBezTo>
                    <a:pt x="0" y="39808"/>
                    <a:pt x="11509" y="51239"/>
                    <a:pt x="25611" y="51239"/>
                  </a:cubicBezTo>
                  <a:lnTo>
                    <a:pt x="25611" y="51239"/>
                  </a:lnTo>
                  <a:close/>
                  <a:moveTo>
                    <a:pt x="25611" y="8594"/>
                  </a:moveTo>
                  <a:cubicBezTo>
                    <a:pt x="35012" y="8594"/>
                    <a:pt x="42630" y="16215"/>
                    <a:pt x="42630" y="25620"/>
                  </a:cubicBezTo>
                  <a:cubicBezTo>
                    <a:pt x="42630" y="35024"/>
                    <a:pt x="35012" y="42645"/>
                    <a:pt x="25611" y="42645"/>
                  </a:cubicBezTo>
                  <a:cubicBezTo>
                    <a:pt x="16209" y="42645"/>
                    <a:pt x="8591" y="35024"/>
                    <a:pt x="8591" y="25620"/>
                  </a:cubicBezTo>
                  <a:cubicBezTo>
                    <a:pt x="8591" y="16215"/>
                    <a:pt x="16209" y="8594"/>
                    <a:pt x="25611" y="8594"/>
                  </a:cubicBezTo>
                  <a:lnTo>
                    <a:pt x="25611" y="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19" name="Google Shape;319;p35"/>
            <p:cNvSpPr/>
            <p:nvPr/>
          </p:nvSpPr>
          <p:spPr>
            <a:xfrm>
              <a:off x="5798605" y="2692060"/>
              <a:ext cx="51221" cy="51239"/>
            </a:xfrm>
            <a:custGeom>
              <a:rect b="b" l="l" r="r" t="t"/>
              <a:pathLst>
                <a:path extrusionOk="0" h="51239" w="51221">
                  <a:moveTo>
                    <a:pt x="0" y="25620"/>
                  </a:moveTo>
                  <a:cubicBezTo>
                    <a:pt x="0" y="39727"/>
                    <a:pt x="11509" y="51240"/>
                    <a:pt x="25611" y="51240"/>
                  </a:cubicBezTo>
                  <a:cubicBezTo>
                    <a:pt x="39713" y="51240"/>
                    <a:pt x="51222" y="39727"/>
                    <a:pt x="51222" y="25620"/>
                  </a:cubicBezTo>
                  <a:cubicBezTo>
                    <a:pt x="51222" y="11513"/>
                    <a:pt x="39713" y="0"/>
                    <a:pt x="25611" y="0"/>
                  </a:cubicBezTo>
                  <a:cubicBezTo>
                    <a:pt x="11509" y="0"/>
                    <a:pt x="0" y="11513"/>
                    <a:pt x="0" y="25620"/>
                  </a:cubicBezTo>
                  <a:lnTo>
                    <a:pt x="0" y="25620"/>
                  </a:lnTo>
                  <a:close/>
                  <a:moveTo>
                    <a:pt x="42631" y="25620"/>
                  </a:moveTo>
                  <a:cubicBezTo>
                    <a:pt x="42631" y="35025"/>
                    <a:pt x="35012" y="42646"/>
                    <a:pt x="25611" y="42646"/>
                  </a:cubicBezTo>
                  <a:cubicBezTo>
                    <a:pt x="16209" y="42646"/>
                    <a:pt x="8591" y="35025"/>
                    <a:pt x="8591" y="25620"/>
                  </a:cubicBezTo>
                  <a:cubicBezTo>
                    <a:pt x="8591" y="16215"/>
                    <a:pt x="16209" y="8594"/>
                    <a:pt x="25611" y="8594"/>
                  </a:cubicBezTo>
                  <a:cubicBezTo>
                    <a:pt x="35012" y="8594"/>
                    <a:pt x="42631" y="16215"/>
                    <a:pt x="42631" y="25620"/>
                  </a:cubicBezTo>
                  <a:lnTo>
                    <a:pt x="42631" y="2562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20" name="Google Shape;320;p35"/>
            <p:cNvSpPr/>
            <p:nvPr/>
          </p:nvSpPr>
          <p:spPr>
            <a:xfrm>
              <a:off x="5782071" y="2754163"/>
              <a:ext cx="84288" cy="56995"/>
            </a:xfrm>
            <a:custGeom>
              <a:rect b="b" l="l" r="r" t="t"/>
              <a:pathLst>
                <a:path extrusionOk="0" h="56995" w="84288">
                  <a:moveTo>
                    <a:pt x="55517" y="0"/>
                  </a:moveTo>
                  <a:lnTo>
                    <a:pt x="28772" y="0"/>
                  </a:lnTo>
                  <a:cubicBezTo>
                    <a:pt x="12887" y="0"/>
                    <a:pt x="0" y="12891"/>
                    <a:pt x="0" y="28782"/>
                  </a:cubicBezTo>
                  <a:lnTo>
                    <a:pt x="0" y="47267"/>
                  </a:lnTo>
                  <a:cubicBezTo>
                    <a:pt x="0" y="52618"/>
                    <a:pt x="4377" y="56996"/>
                    <a:pt x="9726" y="56996"/>
                  </a:cubicBezTo>
                  <a:lnTo>
                    <a:pt x="74563" y="56996"/>
                  </a:lnTo>
                  <a:cubicBezTo>
                    <a:pt x="79913" y="56996"/>
                    <a:pt x="84289" y="52618"/>
                    <a:pt x="84289" y="47267"/>
                  </a:cubicBezTo>
                  <a:lnTo>
                    <a:pt x="84289" y="28782"/>
                  </a:lnTo>
                  <a:cubicBezTo>
                    <a:pt x="84289" y="12891"/>
                    <a:pt x="71402" y="0"/>
                    <a:pt x="55517" y="0"/>
                  </a:cubicBezTo>
                  <a:lnTo>
                    <a:pt x="55517" y="0"/>
                  </a:lnTo>
                  <a:close/>
                  <a:moveTo>
                    <a:pt x="75779" y="47267"/>
                  </a:moveTo>
                  <a:cubicBezTo>
                    <a:pt x="75779" y="47915"/>
                    <a:pt x="75212" y="48483"/>
                    <a:pt x="74563" y="48483"/>
                  </a:cubicBezTo>
                  <a:lnTo>
                    <a:pt x="9726" y="48483"/>
                  </a:lnTo>
                  <a:cubicBezTo>
                    <a:pt x="9077" y="48483"/>
                    <a:pt x="8591" y="47996"/>
                    <a:pt x="8591" y="47267"/>
                  </a:cubicBezTo>
                  <a:lnTo>
                    <a:pt x="8591" y="28782"/>
                  </a:lnTo>
                  <a:cubicBezTo>
                    <a:pt x="8591" y="17674"/>
                    <a:pt x="17669" y="8594"/>
                    <a:pt x="28772" y="8594"/>
                  </a:cubicBezTo>
                  <a:lnTo>
                    <a:pt x="55517" y="8594"/>
                  </a:lnTo>
                  <a:cubicBezTo>
                    <a:pt x="66621" y="8594"/>
                    <a:pt x="75698" y="17674"/>
                    <a:pt x="75698" y="28782"/>
                  </a:cubicBezTo>
                  <a:lnTo>
                    <a:pt x="75698" y="4726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21" name="Google Shape;321;p35"/>
            <p:cNvSpPr/>
            <p:nvPr/>
          </p:nvSpPr>
          <p:spPr>
            <a:xfrm>
              <a:off x="5591125" y="2692060"/>
              <a:ext cx="51221" cy="51239"/>
            </a:xfrm>
            <a:custGeom>
              <a:rect b="b" l="l" r="r" t="t"/>
              <a:pathLst>
                <a:path extrusionOk="0" h="51239" w="51221">
                  <a:moveTo>
                    <a:pt x="25611" y="51240"/>
                  </a:moveTo>
                  <a:cubicBezTo>
                    <a:pt x="39713" y="51240"/>
                    <a:pt x="51221" y="39727"/>
                    <a:pt x="51221" y="25620"/>
                  </a:cubicBezTo>
                  <a:cubicBezTo>
                    <a:pt x="51221" y="11513"/>
                    <a:pt x="39713" y="0"/>
                    <a:pt x="25611" y="0"/>
                  </a:cubicBezTo>
                  <a:cubicBezTo>
                    <a:pt x="11509" y="0"/>
                    <a:pt x="0" y="11513"/>
                    <a:pt x="0" y="25620"/>
                  </a:cubicBezTo>
                  <a:cubicBezTo>
                    <a:pt x="0" y="39727"/>
                    <a:pt x="11509" y="51240"/>
                    <a:pt x="25611" y="51240"/>
                  </a:cubicBezTo>
                  <a:lnTo>
                    <a:pt x="25611" y="51240"/>
                  </a:lnTo>
                  <a:close/>
                  <a:moveTo>
                    <a:pt x="25611" y="8594"/>
                  </a:moveTo>
                  <a:cubicBezTo>
                    <a:pt x="35012" y="8594"/>
                    <a:pt x="42631" y="16215"/>
                    <a:pt x="42631" y="25620"/>
                  </a:cubicBezTo>
                  <a:cubicBezTo>
                    <a:pt x="42631" y="35025"/>
                    <a:pt x="35012" y="42646"/>
                    <a:pt x="25611" y="42646"/>
                  </a:cubicBezTo>
                  <a:cubicBezTo>
                    <a:pt x="16209" y="42646"/>
                    <a:pt x="8591" y="35025"/>
                    <a:pt x="8591" y="25620"/>
                  </a:cubicBezTo>
                  <a:cubicBezTo>
                    <a:pt x="8591" y="16215"/>
                    <a:pt x="16209" y="8594"/>
                    <a:pt x="25611" y="8594"/>
                  </a:cubicBezTo>
                  <a:lnTo>
                    <a:pt x="25611" y="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22" name="Google Shape;322;p35"/>
            <p:cNvSpPr/>
            <p:nvPr/>
          </p:nvSpPr>
          <p:spPr>
            <a:xfrm>
              <a:off x="5599067" y="2584311"/>
              <a:ext cx="242259" cy="99479"/>
            </a:xfrm>
            <a:custGeom>
              <a:rect b="b" l="l" r="r" t="t"/>
              <a:pathLst>
                <a:path extrusionOk="0" h="99479" w="242259">
                  <a:moveTo>
                    <a:pt x="15966" y="50996"/>
                  </a:moveTo>
                  <a:lnTo>
                    <a:pt x="63298" y="50996"/>
                  </a:lnTo>
                  <a:cubicBezTo>
                    <a:pt x="66134" y="50996"/>
                    <a:pt x="68971" y="50186"/>
                    <a:pt x="71402" y="48726"/>
                  </a:cubicBezTo>
                  <a:lnTo>
                    <a:pt x="79264" y="43943"/>
                  </a:lnTo>
                  <a:lnTo>
                    <a:pt x="79264" y="89750"/>
                  </a:lnTo>
                  <a:cubicBezTo>
                    <a:pt x="79264" y="95101"/>
                    <a:pt x="83641" y="99479"/>
                    <a:pt x="88990" y="99479"/>
                  </a:cubicBezTo>
                  <a:lnTo>
                    <a:pt x="153827" y="99479"/>
                  </a:lnTo>
                  <a:cubicBezTo>
                    <a:pt x="159176" y="99479"/>
                    <a:pt x="163553" y="95101"/>
                    <a:pt x="163553" y="89750"/>
                  </a:cubicBezTo>
                  <a:lnTo>
                    <a:pt x="163553" y="74265"/>
                  </a:lnTo>
                  <a:cubicBezTo>
                    <a:pt x="163553" y="71914"/>
                    <a:pt x="161608" y="69968"/>
                    <a:pt x="159257" y="69968"/>
                  </a:cubicBezTo>
                  <a:cubicBezTo>
                    <a:pt x="156907" y="69968"/>
                    <a:pt x="154962" y="71914"/>
                    <a:pt x="154962" y="74265"/>
                  </a:cubicBezTo>
                  <a:lnTo>
                    <a:pt x="154962" y="89750"/>
                  </a:lnTo>
                  <a:cubicBezTo>
                    <a:pt x="154962" y="90399"/>
                    <a:pt x="154395" y="90966"/>
                    <a:pt x="153746" y="90966"/>
                  </a:cubicBezTo>
                  <a:lnTo>
                    <a:pt x="88908" y="90966"/>
                  </a:lnTo>
                  <a:cubicBezTo>
                    <a:pt x="88260" y="90966"/>
                    <a:pt x="87693" y="90399"/>
                    <a:pt x="87693" y="89750"/>
                  </a:cubicBezTo>
                  <a:lnTo>
                    <a:pt x="87693" y="40051"/>
                  </a:lnTo>
                  <a:cubicBezTo>
                    <a:pt x="87693" y="37781"/>
                    <a:pt x="86477" y="35673"/>
                    <a:pt x="84451" y="34538"/>
                  </a:cubicBezTo>
                  <a:cubicBezTo>
                    <a:pt x="82425" y="33403"/>
                    <a:pt x="79994" y="33484"/>
                    <a:pt x="78048" y="34619"/>
                  </a:cubicBezTo>
                  <a:lnTo>
                    <a:pt x="66864" y="41429"/>
                  </a:lnTo>
                  <a:cubicBezTo>
                    <a:pt x="65729" y="42078"/>
                    <a:pt x="64432" y="42483"/>
                    <a:pt x="63136" y="42483"/>
                  </a:cubicBezTo>
                  <a:lnTo>
                    <a:pt x="33878" y="42483"/>
                  </a:lnTo>
                  <a:lnTo>
                    <a:pt x="33878" y="28214"/>
                  </a:lnTo>
                  <a:lnTo>
                    <a:pt x="59975" y="28214"/>
                  </a:lnTo>
                  <a:cubicBezTo>
                    <a:pt x="60785" y="28214"/>
                    <a:pt x="61515" y="27971"/>
                    <a:pt x="62163" y="27565"/>
                  </a:cubicBezTo>
                  <a:lnTo>
                    <a:pt x="87693" y="12080"/>
                  </a:lnTo>
                  <a:cubicBezTo>
                    <a:pt x="91502" y="9810"/>
                    <a:pt x="95798" y="8594"/>
                    <a:pt x="100255" y="8594"/>
                  </a:cubicBezTo>
                  <a:lnTo>
                    <a:pt x="142156" y="8594"/>
                  </a:lnTo>
                  <a:cubicBezTo>
                    <a:pt x="146614" y="8594"/>
                    <a:pt x="150910" y="9810"/>
                    <a:pt x="154719" y="12080"/>
                  </a:cubicBezTo>
                  <a:lnTo>
                    <a:pt x="180249" y="27565"/>
                  </a:lnTo>
                  <a:cubicBezTo>
                    <a:pt x="180897" y="27971"/>
                    <a:pt x="181707" y="28214"/>
                    <a:pt x="182437" y="28214"/>
                  </a:cubicBezTo>
                  <a:lnTo>
                    <a:pt x="208534" y="28214"/>
                  </a:lnTo>
                  <a:lnTo>
                    <a:pt x="208534" y="42483"/>
                  </a:lnTo>
                  <a:lnTo>
                    <a:pt x="179276" y="42483"/>
                  </a:lnTo>
                  <a:cubicBezTo>
                    <a:pt x="177979" y="42483"/>
                    <a:pt x="176682" y="42159"/>
                    <a:pt x="175548" y="41429"/>
                  </a:cubicBezTo>
                  <a:lnTo>
                    <a:pt x="164363" y="34619"/>
                  </a:lnTo>
                  <a:cubicBezTo>
                    <a:pt x="162418" y="33403"/>
                    <a:pt x="159987" y="33403"/>
                    <a:pt x="157961" y="34538"/>
                  </a:cubicBezTo>
                  <a:cubicBezTo>
                    <a:pt x="155934" y="35673"/>
                    <a:pt x="154719" y="37781"/>
                    <a:pt x="154719" y="40051"/>
                  </a:cubicBezTo>
                  <a:lnTo>
                    <a:pt x="154719" y="54320"/>
                  </a:lnTo>
                  <a:cubicBezTo>
                    <a:pt x="154719" y="56671"/>
                    <a:pt x="156664" y="58617"/>
                    <a:pt x="159014" y="58617"/>
                  </a:cubicBezTo>
                  <a:cubicBezTo>
                    <a:pt x="161364" y="58617"/>
                    <a:pt x="163310" y="56671"/>
                    <a:pt x="163310" y="54320"/>
                  </a:cubicBezTo>
                  <a:lnTo>
                    <a:pt x="163310" y="43943"/>
                  </a:lnTo>
                  <a:lnTo>
                    <a:pt x="171171" y="48726"/>
                  </a:lnTo>
                  <a:cubicBezTo>
                    <a:pt x="173603" y="50186"/>
                    <a:pt x="176439" y="50996"/>
                    <a:pt x="179276" y="50996"/>
                  </a:cubicBezTo>
                  <a:lnTo>
                    <a:pt x="226607" y="50996"/>
                  </a:lnTo>
                  <a:cubicBezTo>
                    <a:pt x="235441" y="50996"/>
                    <a:pt x="242574" y="43699"/>
                    <a:pt x="242249" y="34781"/>
                  </a:cubicBezTo>
                  <a:cubicBezTo>
                    <a:pt x="241925" y="26430"/>
                    <a:pt x="234793" y="19701"/>
                    <a:pt x="226283" y="19701"/>
                  </a:cubicBezTo>
                  <a:cubicBezTo>
                    <a:pt x="221421" y="19701"/>
                    <a:pt x="187786" y="19701"/>
                    <a:pt x="183571" y="19701"/>
                  </a:cubicBezTo>
                  <a:lnTo>
                    <a:pt x="159014" y="4783"/>
                  </a:lnTo>
                  <a:cubicBezTo>
                    <a:pt x="153908" y="1703"/>
                    <a:pt x="147992" y="0"/>
                    <a:pt x="142075" y="0"/>
                  </a:cubicBezTo>
                  <a:lnTo>
                    <a:pt x="100174" y="0"/>
                  </a:lnTo>
                  <a:cubicBezTo>
                    <a:pt x="94177" y="0"/>
                    <a:pt x="88341" y="1621"/>
                    <a:pt x="83235" y="4783"/>
                  </a:cubicBezTo>
                  <a:lnTo>
                    <a:pt x="58678" y="19701"/>
                  </a:lnTo>
                  <a:cubicBezTo>
                    <a:pt x="54464" y="19701"/>
                    <a:pt x="20829" y="19701"/>
                    <a:pt x="15966" y="19701"/>
                  </a:cubicBezTo>
                  <a:cubicBezTo>
                    <a:pt x="7456" y="19701"/>
                    <a:pt x="324" y="26511"/>
                    <a:pt x="0" y="34781"/>
                  </a:cubicBezTo>
                  <a:cubicBezTo>
                    <a:pt x="0" y="43699"/>
                    <a:pt x="7132" y="50996"/>
                    <a:pt x="15966" y="50996"/>
                  </a:cubicBezTo>
                  <a:lnTo>
                    <a:pt x="15966" y="50996"/>
                  </a:lnTo>
                  <a:close/>
                  <a:moveTo>
                    <a:pt x="226607" y="28214"/>
                  </a:moveTo>
                  <a:cubicBezTo>
                    <a:pt x="230578" y="28214"/>
                    <a:pt x="233902" y="31295"/>
                    <a:pt x="233983" y="35106"/>
                  </a:cubicBezTo>
                  <a:cubicBezTo>
                    <a:pt x="234144" y="39159"/>
                    <a:pt x="230903" y="42483"/>
                    <a:pt x="226851" y="42483"/>
                  </a:cubicBezTo>
                  <a:lnTo>
                    <a:pt x="217287" y="42483"/>
                  </a:lnTo>
                  <a:lnTo>
                    <a:pt x="217287" y="28214"/>
                  </a:lnTo>
                  <a:lnTo>
                    <a:pt x="226607" y="28214"/>
                  </a:lnTo>
                  <a:close/>
                  <a:moveTo>
                    <a:pt x="25530" y="28214"/>
                  </a:moveTo>
                  <a:lnTo>
                    <a:pt x="25530" y="42483"/>
                  </a:lnTo>
                  <a:lnTo>
                    <a:pt x="15966" y="42483"/>
                  </a:lnTo>
                  <a:cubicBezTo>
                    <a:pt x="11914" y="42483"/>
                    <a:pt x="8672" y="39159"/>
                    <a:pt x="8834" y="35106"/>
                  </a:cubicBezTo>
                  <a:cubicBezTo>
                    <a:pt x="8996" y="31295"/>
                    <a:pt x="12319" y="28214"/>
                    <a:pt x="16209" y="28214"/>
                  </a:cubicBezTo>
                  <a:lnTo>
                    <a:pt x="25530" y="2821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23" name="Google Shape;323;p35"/>
            <p:cNvSpPr/>
            <p:nvPr/>
          </p:nvSpPr>
          <p:spPr>
            <a:xfrm>
              <a:off x="5679141" y="2704126"/>
              <a:ext cx="82667" cy="37484"/>
            </a:xfrm>
            <a:custGeom>
              <a:rect b="b" l="l" r="r" t="t"/>
              <a:pathLst>
                <a:path extrusionOk="0" h="37484" w="82667">
                  <a:moveTo>
                    <a:pt x="22207" y="1068"/>
                  </a:moveTo>
                  <a:lnTo>
                    <a:pt x="3404" y="12662"/>
                  </a:lnTo>
                  <a:cubicBezTo>
                    <a:pt x="1297" y="13959"/>
                    <a:pt x="0" y="16229"/>
                    <a:pt x="0" y="18742"/>
                  </a:cubicBezTo>
                  <a:cubicBezTo>
                    <a:pt x="0" y="21256"/>
                    <a:pt x="1297" y="23526"/>
                    <a:pt x="3404" y="24823"/>
                  </a:cubicBezTo>
                  <a:lnTo>
                    <a:pt x="22207" y="36417"/>
                  </a:lnTo>
                  <a:cubicBezTo>
                    <a:pt x="26907" y="39335"/>
                    <a:pt x="33067" y="35930"/>
                    <a:pt x="33067" y="30336"/>
                  </a:cubicBezTo>
                  <a:lnTo>
                    <a:pt x="33067" y="23039"/>
                  </a:lnTo>
                  <a:lnTo>
                    <a:pt x="78372" y="23039"/>
                  </a:lnTo>
                  <a:cubicBezTo>
                    <a:pt x="80723" y="23039"/>
                    <a:pt x="82668" y="21093"/>
                    <a:pt x="82668" y="18742"/>
                  </a:cubicBezTo>
                  <a:cubicBezTo>
                    <a:pt x="82668" y="16391"/>
                    <a:pt x="80723" y="14445"/>
                    <a:pt x="78372" y="14445"/>
                  </a:cubicBezTo>
                  <a:lnTo>
                    <a:pt x="33067" y="14445"/>
                  </a:lnTo>
                  <a:lnTo>
                    <a:pt x="33067" y="7149"/>
                  </a:lnTo>
                  <a:cubicBezTo>
                    <a:pt x="33067" y="1554"/>
                    <a:pt x="26989" y="-1851"/>
                    <a:pt x="22207" y="1068"/>
                  </a:cubicBezTo>
                  <a:lnTo>
                    <a:pt x="22207" y="1068"/>
                  </a:lnTo>
                  <a:close/>
                  <a:moveTo>
                    <a:pt x="24557" y="27661"/>
                  </a:moveTo>
                  <a:lnTo>
                    <a:pt x="9888" y="18661"/>
                  </a:lnTo>
                  <a:lnTo>
                    <a:pt x="24557" y="9662"/>
                  </a:lnTo>
                  <a:lnTo>
                    <a:pt x="24557" y="2766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24" name="Google Shape;324;p35"/>
            <p:cNvSpPr/>
            <p:nvPr/>
          </p:nvSpPr>
          <p:spPr>
            <a:xfrm>
              <a:off x="5679141" y="2751636"/>
              <a:ext cx="82667" cy="37450"/>
            </a:xfrm>
            <a:custGeom>
              <a:rect b="b" l="l" r="r" t="t"/>
              <a:pathLst>
                <a:path extrusionOk="0" h="37450" w="82667">
                  <a:moveTo>
                    <a:pt x="4295" y="23039"/>
                  </a:moveTo>
                  <a:lnTo>
                    <a:pt x="49601" y="23039"/>
                  </a:lnTo>
                  <a:lnTo>
                    <a:pt x="49601" y="30336"/>
                  </a:lnTo>
                  <a:cubicBezTo>
                    <a:pt x="49601" y="35930"/>
                    <a:pt x="55761" y="39254"/>
                    <a:pt x="60461" y="36417"/>
                  </a:cubicBezTo>
                  <a:lnTo>
                    <a:pt x="79264" y="24823"/>
                  </a:lnTo>
                  <a:cubicBezTo>
                    <a:pt x="81371" y="23526"/>
                    <a:pt x="82668" y="21256"/>
                    <a:pt x="82668" y="18742"/>
                  </a:cubicBezTo>
                  <a:cubicBezTo>
                    <a:pt x="82668" y="16229"/>
                    <a:pt x="81371" y="13959"/>
                    <a:pt x="79264" y="12662"/>
                  </a:cubicBezTo>
                  <a:lnTo>
                    <a:pt x="60461" y="1068"/>
                  </a:lnTo>
                  <a:cubicBezTo>
                    <a:pt x="55761" y="-1851"/>
                    <a:pt x="49601" y="1554"/>
                    <a:pt x="49601" y="7149"/>
                  </a:cubicBezTo>
                  <a:lnTo>
                    <a:pt x="49601" y="14445"/>
                  </a:lnTo>
                  <a:lnTo>
                    <a:pt x="4295" y="14445"/>
                  </a:lnTo>
                  <a:cubicBezTo>
                    <a:pt x="1945" y="14445"/>
                    <a:pt x="0" y="16391"/>
                    <a:pt x="0" y="18742"/>
                  </a:cubicBezTo>
                  <a:cubicBezTo>
                    <a:pt x="0" y="21175"/>
                    <a:pt x="1945" y="23039"/>
                    <a:pt x="4295" y="23039"/>
                  </a:cubicBezTo>
                  <a:lnTo>
                    <a:pt x="4295" y="23039"/>
                  </a:lnTo>
                  <a:close/>
                  <a:moveTo>
                    <a:pt x="58111" y="9824"/>
                  </a:moveTo>
                  <a:lnTo>
                    <a:pt x="72780" y="18823"/>
                  </a:lnTo>
                  <a:lnTo>
                    <a:pt x="58111" y="27823"/>
                  </a:lnTo>
                  <a:lnTo>
                    <a:pt x="58111" y="982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25" name="Google Shape;325;p35"/>
            <p:cNvSpPr/>
            <p:nvPr/>
          </p:nvSpPr>
          <p:spPr>
            <a:xfrm>
              <a:off x="5574510" y="2754163"/>
              <a:ext cx="84288" cy="56995"/>
            </a:xfrm>
            <a:custGeom>
              <a:rect b="b" l="l" r="r" t="t"/>
              <a:pathLst>
                <a:path extrusionOk="0" h="56995" w="84288">
                  <a:moveTo>
                    <a:pt x="9807" y="56996"/>
                  </a:moveTo>
                  <a:lnTo>
                    <a:pt x="31771" y="56996"/>
                  </a:lnTo>
                  <a:cubicBezTo>
                    <a:pt x="34121" y="56996"/>
                    <a:pt x="36066" y="55050"/>
                    <a:pt x="36066" y="52699"/>
                  </a:cubicBezTo>
                  <a:cubicBezTo>
                    <a:pt x="36066" y="50348"/>
                    <a:pt x="34121" y="48402"/>
                    <a:pt x="31771" y="48402"/>
                  </a:cubicBezTo>
                  <a:lnTo>
                    <a:pt x="9807" y="48402"/>
                  </a:lnTo>
                  <a:cubicBezTo>
                    <a:pt x="9158" y="48402"/>
                    <a:pt x="8591" y="47915"/>
                    <a:pt x="8591" y="47186"/>
                  </a:cubicBezTo>
                  <a:lnTo>
                    <a:pt x="8591" y="28701"/>
                  </a:lnTo>
                  <a:cubicBezTo>
                    <a:pt x="8591" y="17593"/>
                    <a:pt x="17668" y="8513"/>
                    <a:pt x="28772" y="8513"/>
                  </a:cubicBezTo>
                  <a:lnTo>
                    <a:pt x="55517" y="8513"/>
                  </a:lnTo>
                  <a:cubicBezTo>
                    <a:pt x="66702" y="8513"/>
                    <a:pt x="75698" y="17593"/>
                    <a:pt x="75698" y="28701"/>
                  </a:cubicBezTo>
                  <a:lnTo>
                    <a:pt x="75698" y="47186"/>
                  </a:lnTo>
                  <a:cubicBezTo>
                    <a:pt x="75698" y="47834"/>
                    <a:pt x="75131" y="48402"/>
                    <a:pt x="74563" y="48402"/>
                  </a:cubicBezTo>
                  <a:lnTo>
                    <a:pt x="51627" y="48402"/>
                  </a:lnTo>
                  <a:cubicBezTo>
                    <a:pt x="49277" y="48402"/>
                    <a:pt x="47331" y="50348"/>
                    <a:pt x="47331" y="52699"/>
                  </a:cubicBezTo>
                  <a:cubicBezTo>
                    <a:pt x="47331" y="55050"/>
                    <a:pt x="49277" y="56996"/>
                    <a:pt x="51627" y="56996"/>
                  </a:cubicBezTo>
                  <a:lnTo>
                    <a:pt x="74563" y="56996"/>
                  </a:lnTo>
                  <a:cubicBezTo>
                    <a:pt x="79912" y="56996"/>
                    <a:pt x="84289" y="52618"/>
                    <a:pt x="84289" y="47267"/>
                  </a:cubicBezTo>
                  <a:lnTo>
                    <a:pt x="84289" y="28782"/>
                  </a:lnTo>
                  <a:cubicBezTo>
                    <a:pt x="84289" y="12891"/>
                    <a:pt x="71402" y="0"/>
                    <a:pt x="55517" y="0"/>
                  </a:cubicBezTo>
                  <a:lnTo>
                    <a:pt x="28772" y="0"/>
                  </a:lnTo>
                  <a:cubicBezTo>
                    <a:pt x="12886" y="0"/>
                    <a:pt x="0" y="12891"/>
                    <a:pt x="0" y="28782"/>
                  </a:cubicBezTo>
                  <a:lnTo>
                    <a:pt x="0" y="47267"/>
                  </a:lnTo>
                  <a:cubicBezTo>
                    <a:pt x="81" y="52618"/>
                    <a:pt x="4458" y="56996"/>
                    <a:pt x="9807" y="56996"/>
                  </a:cubicBezTo>
                  <a:lnTo>
                    <a:pt x="9807" y="5699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grpSp>
        <p:nvGrpSpPr>
          <p:cNvPr id="326" name="Google Shape;326;p35"/>
          <p:cNvGrpSpPr/>
          <p:nvPr/>
        </p:nvGrpSpPr>
        <p:grpSpPr>
          <a:xfrm>
            <a:off x="920211" y="1413284"/>
            <a:ext cx="359914" cy="360137"/>
            <a:chOff x="4310259" y="2519289"/>
            <a:chExt cx="291688" cy="291869"/>
          </a:xfrm>
        </p:grpSpPr>
        <p:sp>
          <p:nvSpPr>
            <p:cNvPr id="327" name="Google Shape;327;p35"/>
            <p:cNvSpPr/>
            <p:nvPr/>
          </p:nvSpPr>
          <p:spPr>
            <a:xfrm>
              <a:off x="4430533" y="2519289"/>
              <a:ext cx="51221" cy="51239"/>
            </a:xfrm>
            <a:custGeom>
              <a:rect b="b" l="l" r="r" t="t"/>
              <a:pathLst>
                <a:path extrusionOk="0" h="51239" w="51221">
                  <a:moveTo>
                    <a:pt x="51222" y="25620"/>
                  </a:moveTo>
                  <a:cubicBezTo>
                    <a:pt x="51222" y="11513"/>
                    <a:pt x="39713" y="0"/>
                    <a:pt x="25611" y="0"/>
                  </a:cubicBezTo>
                  <a:cubicBezTo>
                    <a:pt x="11509" y="0"/>
                    <a:pt x="0" y="11513"/>
                    <a:pt x="0" y="25620"/>
                  </a:cubicBezTo>
                  <a:cubicBezTo>
                    <a:pt x="0" y="39727"/>
                    <a:pt x="11509" y="51240"/>
                    <a:pt x="25611" y="51240"/>
                  </a:cubicBezTo>
                  <a:cubicBezTo>
                    <a:pt x="39713" y="51240"/>
                    <a:pt x="51222" y="39727"/>
                    <a:pt x="51222" y="25620"/>
                  </a:cubicBezTo>
                  <a:lnTo>
                    <a:pt x="51222" y="25620"/>
                  </a:lnTo>
                  <a:close/>
                  <a:moveTo>
                    <a:pt x="8591" y="25620"/>
                  </a:moveTo>
                  <a:cubicBezTo>
                    <a:pt x="8591" y="16215"/>
                    <a:pt x="16209" y="8594"/>
                    <a:pt x="25611" y="8594"/>
                  </a:cubicBezTo>
                  <a:cubicBezTo>
                    <a:pt x="35012" y="8594"/>
                    <a:pt x="42631" y="16215"/>
                    <a:pt x="42631" y="25620"/>
                  </a:cubicBezTo>
                  <a:cubicBezTo>
                    <a:pt x="42631" y="35025"/>
                    <a:pt x="35012" y="42645"/>
                    <a:pt x="25611" y="42645"/>
                  </a:cubicBezTo>
                  <a:cubicBezTo>
                    <a:pt x="16209" y="42645"/>
                    <a:pt x="8591" y="35025"/>
                    <a:pt x="8591" y="25620"/>
                  </a:cubicBezTo>
                  <a:lnTo>
                    <a:pt x="8591" y="2562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28" name="Google Shape;328;p35"/>
            <p:cNvSpPr/>
            <p:nvPr/>
          </p:nvSpPr>
          <p:spPr>
            <a:xfrm>
              <a:off x="4534273" y="2692060"/>
              <a:ext cx="51221" cy="51239"/>
            </a:xfrm>
            <a:custGeom>
              <a:rect b="b" l="l" r="r" t="t"/>
              <a:pathLst>
                <a:path extrusionOk="0" h="51239" w="51221">
                  <a:moveTo>
                    <a:pt x="25611" y="0"/>
                  </a:moveTo>
                  <a:cubicBezTo>
                    <a:pt x="11509" y="0"/>
                    <a:pt x="0" y="11513"/>
                    <a:pt x="0" y="25620"/>
                  </a:cubicBezTo>
                  <a:cubicBezTo>
                    <a:pt x="0" y="39727"/>
                    <a:pt x="11509" y="51240"/>
                    <a:pt x="25611" y="51240"/>
                  </a:cubicBezTo>
                  <a:cubicBezTo>
                    <a:pt x="39713" y="51240"/>
                    <a:pt x="51221" y="39727"/>
                    <a:pt x="51221" y="25620"/>
                  </a:cubicBezTo>
                  <a:cubicBezTo>
                    <a:pt x="51221" y="11513"/>
                    <a:pt x="39713" y="0"/>
                    <a:pt x="25611" y="0"/>
                  </a:cubicBezTo>
                  <a:lnTo>
                    <a:pt x="25611" y="0"/>
                  </a:lnTo>
                  <a:close/>
                  <a:moveTo>
                    <a:pt x="25611" y="42646"/>
                  </a:moveTo>
                  <a:cubicBezTo>
                    <a:pt x="16209" y="42646"/>
                    <a:pt x="8591" y="35025"/>
                    <a:pt x="8591" y="25620"/>
                  </a:cubicBezTo>
                  <a:cubicBezTo>
                    <a:pt x="8591" y="16215"/>
                    <a:pt x="16209" y="8594"/>
                    <a:pt x="25611" y="8594"/>
                  </a:cubicBezTo>
                  <a:cubicBezTo>
                    <a:pt x="35012" y="8594"/>
                    <a:pt x="42631" y="16215"/>
                    <a:pt x="42631" y="25620"/>
                  </a:cubicBezTo>
                  <a:cubicBezTo>
                    <a:pt x="42631" y="35025"/>
                    <a:pt x="35012" y="42646"/>
                    <a:pt x="25611" y="42646"/>
                  </a:cubicBezTo>
                  <a:lnTo>
                    <a:pt x="25611" y="4264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29" name="Google Shape;329;p35"/>
            <p:cNvSpPr/>
            <p:nvPr/>
          </p:nvSpPr>
          <p:spPr>
            <a:xfrm>
              <a:off x="4326793" y="2692060"/>
              <a:ext cx="51221" cy="51239"/>
            </a:xfrm>
            <a:custGeom>
              <a:rect b="b" l="l" r="r" t="t"/>
              <a:pathLst>
                <a:path extrusionOk="0" h="51239" w="51221">
                  <a:moveTo>
                    <a:pt x="25611" y="51240"/>
                  </a:moveTo>
                  <a:cubicBezTo>
                    <a:pt x="39713" y="51240"/>
                    <a:pt x="51221" y="39727"/>
                    <a:pt x="51221" y="25620"/>
                  </a:cubicBezTo>
                  <a:cubicBezTo>
                    <a:pt x="51221" y="11513"/>
                    <a:pt x="39713" y="0"/>
                    <a:pt x="25611" y="0"/>
                  </a:cubicBezTo>
                  <a:cubicBezTo>
                    <a:pt x="11509" y="0"/>
                    <a:pt x="0" y="11513"/>
                    <a:pt x="0" y="25620"/>
                  </a:cubicBezTo>
                  <a:cubicBezTo>
                    <a:pt x="0" y="39727"/>
                    <a:pt x="11509" y="51240"/>
                    <a:pt x="25611" y="51240"/>
                  </a:cubicBezTo>
                  <a:lnTo>
                    <a:pt x="25611" y="51240"/>
                  </a:lnTo>
                  <a:close/>
                  <a:moveTo>
                    <a:pt x="25611" y="8594"/>
                  </a:moveTo>
                  <a:cubicBezTo>
                    <a:pt x="35012" y="8594"/>
                    <a:pt x="42631" y="16215"/>
                    <a:pt x="42631" y="25620"/>
                  </a:cubicBezTo>
                  <a:cubicBezTo>
                    <a:pt x="42631" y="35025"/>
                    <a:pt x="35012" y="42646"/>
                    <a:pt x="25611" y="42646"/>
                  </a:cubicBezTo>
                  <a:cubicBezTo>
                    <a:pt x="16209" y="42646"/>
                    <a:pt x="8591" y="35025"/>
                    <a:pt x="8591" y="25620"/>
                  </a:cubicBezTo>
                  <a:cubicBezTo>
                    <a:pt x="8591" y="16215"/>
                    <a:pt x="16209" y="8594"/>
                    <a:pt x="25611" y="8594"/>
                  </a:cubicBezTo>
                  <a:lnTo>
                    <a:pt x="25611" y="85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30" name="Google Shape;330;p35"/>
            <p:cNvSpPr/>
            <p:nvPr/>
          </p:nvSpPr>
          <p:spPr>
            <a:xfrm>
              <a:off x="4310259" y="2754163"/>
              <a:ext cx="84288" cy="56995"/>
            </a:xfrm>
            <a:custGeom>
              <a:rect b="b" l="l" r="r" t="t"/>
              <a:pathLst>
                <a:path extrusionOk="0" h="56995" w="84288">
                  <a:moveTo>
                    <a:pt x="9726" y="56996"/>
                  </a:moveTo>
                  <a:lnTo>
                    <a:pt x="74563" y="56996"/>
                  </a:lnTo>
                  <a:cubicBezTo>
                    <a:pt x="79912" y="56996"/>
                    <a:pt x="84289" y="52618"/>
                    <a:pt x="84289" y="47267"/>
                  </a:cubicBezTo>
                  <a:lnTo>
                    <a:pt x="84289" y="28782"/>
                  </a:lnTo>
                  <a:cubicBezTo>
                    <a:pt x="84289" y="12891"/>
                    <a:pt x="71402" y="0"/>
                    <a:pt x="55517" y="0"/>
                  </a:cubicBezTo>
                  <a:lnTo>
                    <a:pt x="28772" y="0"/>
                  </a:lnTo>
                  <a:cubicBezTo>
                    <a:pt x="12886" y="0"/>
                    <a:pt x="0" y="12891"/>
                    <a:pt x="0" y="28782"/>
                  </a:cubicBezTo>
                  <a:lnTo>
                    <a:pt x="0" y="47267"/>
                  </a:lnTo>
                  <a:cubicBezTo>
                    <a:pt x="0" y="52618"/>
                    <a:pt x="4377" y="56996"/>
                    <a:pt x="9726" y="56996"/>
                  </a:cubicBezTo>
                  <a:lnTo>
                    <a:pt x="9726" y="56996"/>
                  </a:lnTo>
                  <a:close/>
                  <a:moveTo>
                    <a:pt x="8510" y="28782"/>
                  </a:moveTo>
                  <a:cubicBezTo>
                    <a:pt x="8510" y="17674"/>
                    <a:pt x="17587" y="8594"/>
                    <a:pt x="28691" y="8594"/>
                  </a:cubicBezTo>
                  <a:lnTo>
                    <a:pt x="55436" y="8594"/>
                  </a:lnTo>
                  <a:cubicBezTo>
                    <a:pt x="66621" y="8594"/>
                    <a:pt x="75617" y="17674"/>
                    <a:pt x="75617" y="28782"/>
                  </a:cubicBezTo>
                  <a:lnTo>
                    <a:pt x="75617" y="47267"/>
                  </a:lnTo>
                  <a:cubicBezTo>
                    <a:pt x="75617" y="47915"/>
                    <a:pt x="75050" y="48483"/>
                    <a:pt x="74482" y="48483"/>
                  </a:cubicBezTo>
                  <a:lnTo>
                    <a:pt x="9645" y="48483"/>
                  </a:lnTo>
                  <a:cubicBezTo>
                    <a:pt x="8996" y="48483"/>
                    <a:pt x="8429" y="47996"/>
                    <a:pt x="8429" y="47267"/>
                  </a:cubicBezTo>
                  <a:lnTo>
                    <a:pt x="8429" y="2878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31" name="Google Shape;331;p35"/>
            <p:cNvSpPr/>
            <p:nvPr/>
          </p:nvSpPr>
          <p:spPr>
            <a:xfrm>
              <a:off x="4437421" y="2646415"/>
              <a:ext cx="37445" cy="76453"/>
            </a:xfrm>
            <a:custGeom>
              <a:rect b="b" l="l" r="r" t="t"/>
              <a:pathLst>
                <a:path extrusionOk="0" h="76453" w="37445">
                  <a:moveTo>
                    <a:pt x="18723" y="0"/>
                  </a:moveTo>
                  <a:cubicBezTo>
                    <a:pt x="16372" y="0"/>
                    <a:pt x="14427" y="1946"/>
                    <a:pt x="14427" y="4297"/>
                  </a:cubicBezTo>
                  <a:lnTo>
                    <a:pt x="14427" y="43375"/>
                  </a:lnTo>
                  <a:lnTo>
                    <a:pt x="7133" y="43375"/>
                  </a:lnTo>
                  <a:cubicBezTo>
                    <a:pt x="4540" y="43375"/>
                    <a:pt x="2189" y="44753"/>
                    <a:pt x="892" y="47024"/>
                  </a:cubicBezTo>
                  <a:cubicBezTo>
                    <a:pt x="-323" y="49294"/>
                    <a:pt x="-323" y="52050"/>
                    <a:pt x="1055" y="54239"/>
                  </a:cubicBezTo>
                  <a:lnTo>
                    <a:pt x="12644" y="73049"/>
                  </a:lnTo>
                  <a:cubicBezTo>
                    <a:pt x="13941" y="75157"/>
                    <a:pt x="16210" y="76454"/>
                    <a:pt x="18723" y="76454"/>
                  </a:cubicBezTo>
                  <a:cubicBezTo>
                    <a:pt x="21235" y="76454"/>
                    <a:pt x="23505" y="75157"/>
                    <a:pt x="24801" y="73049"/>
                  </a:cubicBezTo>
                  <a:lnTo>
                    <a:pt x="36391" y="54239"/>
                  </a:lnTo>
                  <a:cubicBezTo>
                    <a:pt x="37769" y="52050"/>
                    <a:pt x="37769" y="49294"/>
                    <a:pt x="36553" y="47024"/>
                  </a:cubicBezTo>
                  <a:cubicBezTo>
                    <a:pt x="35337" y="44753"/>
                    <a:pt x="32906" y="43375"/>
                    <a:pt x="30312" y="43375"/>
                  </a:cubicBezTo>
                  <a:lnTo>
                    <a:pt x="23018" y="43375"/>
                  </a:lnTo>
                  <a:lnTo>
                    <a:pt x="23018" y="4297"/>
                  </a:lnTo>
                  <a:cubicBezTo>
                    <a:pt x="23018" y="1865"/>
                    <a:pt x="21073" y="0"/>
                    <a:pt x="18723" y="0"/>
                  </a:cubicBezTo>
                  <a:lnTo>
                    <a:pt x="18723" y="0"/>
                  </a:lnTo>
                  <a:close/>
                  <a:moveTo>
                    <a:pt x="18723" y="66482"/>
                  </a:moveTo>
                  <a:lnTo>
                    <a:pt x="9727" y="51807"/>
                  </a:lnTo>
                  <a:lnTo>
                    <a:pt x="27719" y="51807"/>
                  </a:lnTo>
                  <a:lnTo>
                    <a:pt x="18723" y="6648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32" name="Google Shape;332;p35"/>
            <p:cNvSpPr/>
            <p:nvPr/>
          </p:nvSpPr>
          <p:spPr>
            <a:xfrm>
              <a:off x="4395520" y="2728457"/>
              <a:ext cx="121084" cy="43138"/>
            </a:xfrm>
            <a:custGeom>
              <a:rect b="b" l="l" r="r" t="t"/>
              <a:pathLst>
                <a:path extrusionOk="0" h="43138" w="121084">
                  <a:moveTo>
                    <a:pt x="121084" y="21410"/>
                  </a:moveTo>
                  <a:cubicBezTo>
                    <a:pt x="121084" y="19059"/>
                    <a:pt x="119139" y="17113"/>
                    <a:pt x="116789" y="17113"/>
                  </a:cubicBezTo>
                  <a:lnTo>
                    <a:pt x="92718" y="17113"/>
                  </a:lnTo>
                  <a:lnTo>
                    <a:pt x="82425" y="1871"/>
                  </a:lnTo>
                  <a:cubicBezTo>
                    <a:pt x="81614" y="655"/>
                    <a:pt x="80156" y="-75"/>
                    <a:pt x="78697" y="6"/>
                  </a:cubicBezTo>
                  <a:cubicBezTo>
                    <a:pt x="77238" y="87"/>
                    <a:pt x="75860" y="979"/>
                    <a:pt x="75131" y="2276"/>
                  </a:cubicBezTo>
                  <a:lnTo>
                    <a:pt x="60542" y="29680"/>
                  </a:lnTo>
                  <a:lnTo>
                    <a:pt x="45954" y="2276"/>
                  </a:lnTo>
                  <a:cubicBezTo>
                    <a:pt x="45224" y="979"/>
                    <a:pt x="43928" y="87"/>
                    <a:pt x="42388" y="6"/>
                  </a:cubicBezTo>
                  <a:cubicBezTo>
                    <a:pt x="40929" y="-75"/>
                    <a:pt x="39470" y="655"/>
                    <a:pt x="38660" y="1871"/>
                  </a:cubicBezTo>
                  <a:lnTo>
                    <a:pt x="28366" y="17113"/>
                  </a:lnTo>
                  <a:lnTo>
                    <a:pt x="4295" y="17113"/>
                  </a:lnTo>
                  <a:cubicBezTo>
                    <a:pt x="1945" y="17113"/>
                    <a:pt x="0" y="19059"/>
                    <a:pt x="0" y="21410"/>
                  </a:cubicBezTo>
                  <a:cubicBezTo>
                    <a:pt x="0" y="23761"/>
                    <a:pt x="1945" y="25707"/>
                    <a:pt x="4295" y="25707"/>
                  </a:cubicBezTo>
                  <a:lnTo>
                    <a:pt x="30636" y="25707"/>
                  </a:lnTo>
                  <a:cubicBezTo>
                    <a:pt x="32095" y="25707"/>
                    <a:pt x="33392" y="24977"/>
                    <a:pt x="34202" y="23842"/>
                  </a:cubicBezTo>
                  <a:lnTo>
                    <a:pt x="41739" y="12654"/>
                  </a:lnTo>
                  <a:lnTo>
                    <a:pt x="56733" y="40868"/>
                  </a:lnTo>
                  <a:cubicBezTo>
                    <a:pt x="57462" y="42246"/>
                    <a:pt x="58921" y="43138"/>
                    <a:pt x="60542" y="43138"/>
                  </a:cubicBezTo>
                  <a:lnTo>
                    <a:pt x="60542" y="43138"/>
                  </a:lnTo>
                  <a:cubicBezTo>
                    <a:pt x="62082" y="43138"/>
                    <a:pt x="63541" y="42246"/>
                    <a:pt x="64351" y="40868"/>
                  </a:cubicBezTo>
                  <a:lnTo>
                    <a:pt x="79345" y="12654"/>
                  </a:lnTo>
                  <a:lnTo>
                    <a:pt x="86882" y="23842"/>
                  </a:lnTo>
                  <a:cubicBezTo>
                    <a:pt x="87693" y="25058"/>
                    <a:pt x="88990" y="25707"/>
                    <a:pt x="90448" y="25707"/>
                  </a:cubicBezTo>
                  <a:lnTo>
                    <a:pt x="116789" y="25707"/>
                  </a:lnTo>
                  <a:cubicBezTo>
                    <a:pt x="119220" y="25707"/>
                    <a:pt x="121084" y="23761"/>
                    <a:pt x="121084" y="21410"/>
                  </a:cubicBezTo>
                  <a:lnTo>
                    <a:pt x="121084" y="2141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33" name="Google Shape;333;p35"/>
            <p:cNvSpPr/>
            <p:nvPr/>
          </p:nvSpPr>
          <p:spPr>
            <a:xfrm>
              <a:off x="4534365" y="2605419"/>
              <a:ext cx="51009" cy="75807"/>
            </a:xfrm>
            <a:custGeom>
              <a:rect b="b" l="l" r="r" t="t"/>
              <a:pathLst>
                <a:path extrusionOk="0" h="75807" w="51009">
                  <a:moveTo>
                    <a:pt x="2096" y="44887"/>
                  </a:moveTo>
                  <a:cubicBezTo>
                    <a:pt x="4446" y="48536"/>
                    <a:pt x="8498" y="50725"/>
                    <a:pt x="12794" y="50725"/>
                  </a:cubicBezTo>
                  <a:lnTo>
                    <a:pt x="18548" y="50725"/>
                  </a:lnTo>
                  <a:lnTo>
                    <a:pt x="15468" y="57859"/>
                  </a:lnTo>
                  <a:cubicBezTo>
                    <a:pt x="12632" y="64345"/>
                    <a:pt x="15549" y="71885"/>
                    <a:pt x="22033" y="74723"/>
                  </a:cubicBezTo>
                  <a:cubicBezTo>
                    <a:pt x="28517" y="77561"/>
                    <a:pt x="36054" y="74642"/>
                    <a:pt x="38891" y="68156"/>
                  </a:cubicBezTo>
                  <a:lnTo>
                    <a:pt x="49913" y="43104"/>
                  </a:lnTo>
                  <a:cubicBezTo>
                    <a:pt x="53641" y="34672"/>
                    <a:pt x="47401" y="25105"/>
                    <a:pt x="38161" y="25105"/>
                  </a:cubicBezTo>
                  <a:lnTo>
                    <a:pt x="32407" y="25105"/>
                  </a:lnTo>
                  <a:lnTo>
                    <a:pt x="35406" y="18214"/>
                  </a:lnTo>
                  <a:cubicBezTo>
                    <a:pt x="38242" y="11809"/>
                    <a:pt x="35649" y="4431"/>
                    <a:pt x="29489" y="1350"/>
                  </a:cubicBezTo>
                  <a:cubicBezTo>
                    <a:pt x="22762" y="-1974"/>
                    <a:pt x="14901" y="1107"/>
                    <a:pt x="12064" y="7674"/>
                  </a:cubicBezTo>
                  <a:lnTo>
                    <a:pt x="1042" y="32726"/>
                  </a:lnTo>
                  <a:cubicBezTo>
                    <a:pt x="-660" y="36699"/>
                    <a:pt x="-255" y="41239"/>
                    <a:pt x="2096" y="44887"/>
                  </a:cubicBezTo>
                  <a:lnTo>
                    <a:pt x="2096" y="44887"/>
                  </a:lnTo>
                  <a:close/>
                  <a:moveTo>
                    <a:pt x="8903" y="36131"/>
                  </a:moveTo>
                  <a:lnTo>
                    <a:pt x="19926" y="11079"/>
                  </a:lnTo>
                  <a:cubicBezTo>
                    <a:pt x="20899" y="8890"/>
                    <a:pt x="23492" y="7836"/>
                    <a:pt x="25761" y="8971"/>
                  </a:cubicBezTo>
                  <a:cubicBezTo>
                    <a:pt x="27787" y="9944"/>
                    <a:pt x="28598" y="12538"/>
                    <a:pt x="27625" y="14727"/>
                  </a:cubicBezTo>
                  <a:lnTo>
                    <a:pt x="23006" y="25186"/>
                  </a:lnTo>
                  <a:cubicBezTo>
                    <a:pt x="22195" y="27051"/>
                    <a:pt x="22357" y="29159"/>
                    <a:pt x="23492" y="30861"/>
                  </a:cubicBezTo>
                  <a:cubicBezTo>
                    <a:pt x="24627" y="32564"/>
                    <a:pt x="26491" y="33618"/>
                    <a:pt x="28517" y="33618"/>
                  </a:cubicBezTo>
                  <a:lnTo>
                    <a:pt x="38161" y="33618"/>
                  </a:lnTo>
                  <a:cubicBezTo>
                    <a:pt x="41241" y="33618"/>
                    <a:pt x="43348" y="36780"/>
                    <a:pt x="42052" y="39617"/>
                  </a:cubicBezTo>
                  <a:lnTo>
                    <a:pt x="31029" y="64670"/>
                  </a:lnTo>
                  <a:cubicBezTo>
                    <a:pt x="30057" y="66859"/>
                    <a:pt x="27544" y="67832"/>
                    <a:pt x="25437" y="66859"/>
                  </a:cubicBezTo>
                  <a:cubicBezTo>
                    <a:pt x="23249" y="65886"/>
                    <a:pt x="22276" y="63372"/>
                    <a:pt x="23249" y="61183"/>
                  </a:cubicBezTo>
                  <a:lnTo>
                    <a:pt x="27950" y="50563"/>
                  </a:lnTo>
                  <a:cubicBezTo>
                    <a:pt x="28760" y="48698"/>
                    <a:pt x="28598" y="46590"/>
                    <a:pt x="27463" y="44887"/>
                  </a:cubicBezTo>
                  <a:cubicBezTo>
                    <a:pt x="26329" y="43185"/>
                    <a:pt x="24465" y="42131"/>
                    <a:pt x="22438" y="42131"/>
                  </a:cubicBezTo>
                  <a:lnTo>
                    <a:pt x="12794" y="42131"/>
                  </a:lnTo>
                  <a:cubicBezTo>
                    <a:pt x="9714" y="42131"/>
                    <a:pt x="7688" y="38969"/>
                    <a:pt x="8903" y="36131"/>
                  </a:cubicBezTo>
                  <a:lnTo>
                    <a:pt x="8903" y="361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34" name="Google Shape;334;p35"/>
            <p:cNvSpPr/>
            <p:nvPr/>
          </p:nvSpPr>
          <p:spPr>
            <a:xfrm>
              <a:off x="4326872" y="2605419"/>
              <a:ext cx="51033" cy="75807"/>
            </a:xfrm>
            <a:custGeom>
              <a:rect b="b" l="l" r="r" t="t"/>
              <a:pathLst>
                <a:path extrusionOk="0" h="75807" w="51033">
                  <a:moveTo>
                    <a:pt x="12807" y="50725"/>
                  </a:moveTo>
                  <a:lnTo>
                    <a:pt x="18561" y="50725"/>
                  </a:lnTo>
                  <a:lnTo>
                    <a:pt x="15482" y="57859"/>
                  </a:lnTo>
                  <a:cubicBezTo>
                    <a:pt x="12645" y="64345"/>
                    <a:pt x="15563" y="71885"/>
                    <a:pt x="22046" y="74723"/>
                  </a:cubicBezTo>
                  <a:cubicBezTo>
                    <a:pt x="28530" y="77561"/>
                    <a:pt x="36068" y="74642"/>
                    <a:pt x="38904" y="68156"/>
                  </a:cubicBezTo>
                  <a:lnTo>
                    <a:pt x="49927" y="43104"/>
                  </a:lnTo>
                  <a:cubicBezTo>
                    <a:pt x="51710" y="39131"/>
                    <a:pt x="51304" y="34591"/>
                    <a:pt x="48954" y="30942"/>
                  </a:cubicBezTo>
                  <a:cubicBezTo>
                    <a:pt x="46604" y="27294"/>
                    <a:pt x="42551" y="25105"/>
                    <a:pt x="38256" y="25105"/>
                  </a:cubicBezTo>
                  <a:lnTo>
                    <a:pt x="32502" y="25105"/>
                  </a:lnTo>
                  <a:lnTo>
                    <a:pt x="35500" y="18214"/>
                  </a:lnTo>
                  <a:cubicBezTo>
                    <a:pt x="38337" y="11809"/>
                    <a:pt x="35743" y="4431"/>
                    <a:pt x="29584" y="1350"/>
                  </a:cubicBezTo>
                  <a:cubicBezTo>
                    <a:pt x="22857" y="-1974"/>
                    <a:pt x="14995" y="1107"/>
                    <a:pt x="12159" y="7674"/>
                  </a:cubicBezTo>
                  <a:lnTo>
                    <a:pt x="1136" y="32726"/>
                  </a:lnTo>
                  <a:cubicBezTo>
                    <a:pt x="-2673" y="41239"/>
                    <a:pt x="3568" y="50725"/>
                    <a:pt x="12807" y="50725"/>
                  </a:cubicBezTo>
                  <a:lnTo>
                    <a:pt x="12807" y="50725"/>
                  </a:lnTo>
                  <a:close/>
                  <a:moveTo>
                    <a:pt x="8917" y="36131"/>
                  </a:moveTo>
                  <a:lnTo>
                    <a:pt x="19939" y="11079"/>
                  </a:lnTo>
                  <a:cubicBezTo>
                    <a:pt x="20912" y="8890"/>
                    <a:pt x="23586" y="7836"/>
                    <a:pt x="25775" y="8971"/>
                  </a:cubicBezTo>
                  <a:cubicBezTo>
                    <a:pt x="27801" y="9944"/>
                    <a:pt x="28611" y="12538"/>
                    <a:pt x="27720" y="14727"/>
                  </a:cubicBezTo>
                  <a:lnTo>
                    <a:pt x="23100" y="25186"/>
                  </a:lnTo>
                  <a:cubicBezTo>
                    <a:pt x="22290" y="27051"/>
                    <a:pt x="22452" y="29159"/>
                    <a:pt x="23586" y="30861"/>
                  </a:cubicBezTo>
                  <a:cubicBezTo>
                    <a:pt x="24721" y="32564"/>
                    <a:pt x="26585" y="33618"/>
                    <a:pt x="28611" y="33618"/>
                  </a:cubicBezTo>
                  <a:lnTo>
                    <a:pt x="38256" y="33618"/>
                  </a:lnTo>
                  <a:cubicBezTo>
                    <a:pt x="39715" y="33618"/>
                    <a:pt x="41011" y="34348"/>
                    <a:pt x="41822" y="35564"/>
                  </a:cubicBezTo>
                  <a:cubicBezTo>
                    <a:pt x="42632" y="36780"/>
                    <a:pt x="42714" y="38239"/>
                    <a:pt x="42146" y="39617"/>
                  </a:cubicBezTo>
                  <a:lnTo>
                    <a:pt x="31124" y="64670"/>
                  </a:lnTo>
                  <a:cubicBezTo>
                    <a:pt x="30151" y="66859"/>
                    <a:pt x="27639" y="67832"/>
                    <a:pt x="25450" y="66859"/>
                  </a:cubicBezTo>
                  <a:cubicBezTo>
                    <a:pt x="23262" y="65886"/>
                    <a:pt x="22290" y="63372"/>
                    <a:pt x="23262" y="61183"/>
                  </a:cubicBezTo>
                  <a:lnTo>
                    <a:pt x="27963" y="50563"/>
                  </a:lnTo>
                  <a:cubicBezTo>
                    <a:pt x="28773" y="48698"/>
                    <a:pt x="28611" y="46590"/>
                    <a:pt x="27477" y="44887"/>
                  </a:cubicBezTo>
                  <a:cubicBezTo>
                    <a:pt x="26342" y="43185"/>
                    <a:pt x="24478" y="42131"/>
                    <a:pt x="22452" y="42131"/>
                  </a:cubicBezTo>
                  <a:lnTo>
                    <a:pt x="12807" y="42131"/>
                  </a:lnTo>
                  <a:cubicBezTo>
                    <a:pt x="9727" y="42131"/>
                    <a:pt x="7701" y="38969"/>
                    <a:pt x="8917" y="36131"/>
                  </a:cubicBezTo>
                  <a:lnTo>
                    <a:pt x="8917" y="3613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35" name="Google Shape;335;p35"/>
            <p:cNvSpPr/>
            <p:nvPr/>
          </p:nvSpPr>
          <p:spPr>
            <a:xfrm>
              <a:off x="4413999" y="2581311"/>
              <a:ext cx="84288" cy="56995"/>
            </a:xfrm>
            <a:custGeom>
              <a:rect b="b" l="l" r="r" t="t"/>
              <a:pathLst>
                <a:path extrusionOk="0" h="56995" w="84288">
                  <a:moveTo>
                    <a:pt x="0" y="28782"/>
                  </a:moveTo>
                  <a:lnTo>
                    <a:pt x="0" y="47267"/>
                  </a:lnTo>
                  <a:cubicBezTo>
                    <a:pt x="0" y="52618"/>
                    <a:pt x="4377" y="56996"/>
                    <a:pt x="9726" y="56996"/>
                  </a:cubicBezTo>
                  <a:lnTo>
                    <a:pt x="32176" y="56996"/>
                  </a:lnTo>
                  <a:cubicBezTo>
                    <a:pt x="34526" y="56996"/>
                    <a:pt x="36471" y="55050"/>
                    <a:pt x="36471" y="52699"/>
                  </a:cubicBezTo>
                  <a:cubicBezTo>
                    <a:pt x="36471" y="50348"/>
                    <a:pt x="34526" y="48402"/>
                    <a:pt x="32176" y="48402"/>
                  </a:cubicBezTo>
                  <a:lnTo>
                    <a:pt x="9726" y="48402"/>
                  </a:lnTo>
                  <a:cubicBezTo>
                    <a:pt x="9077" y="48402"/>
                    <a:pt x="8510" y="47915"/>
                    <a:pt x="8510" y="47186"/>
                  </a:cubicBezTo>
                  <a:lnTo>
                    <a:pt x="8510" y="28701"/>
                  </a:lnTo>
                  <a:cubicBezTo>
                    <a:pt x="8510" y="17593"/>
                    <a:pt x="17587" y="8513"/>
                    <a:pt x="28691" y="8513"/>
                  </a:cubicBezTo>
                  <a:lnTo>
                    <a:pt x="55436" y="8513"/>
                  </a:lnTo>
                  <a:cubicBezTo>
                    <a:pt x="66621" y="8513"/>
                    <a:pt x="75617" y="17593"/>
                    <a:pt x="75617" y="28701"/>
                  </a:cubicBezTo>
                  <a:lnTo>
                    <a:pt x="75617" y="47186"/>
                  </a:lnTo>
                  <a:cubicBezTo>
                    <a:pt x="75617" y="47834"/>
                    <a:pt x="75050" y="48402"/>
                    <a:pt x="74401" y="48402"/>
                  </a:cubicBezTo>
                  <a:lnTo>
                    <a:pt x="51951" y="48402"/>
                  </a:lnTo>
                  <a:cubicBezTo>
                    <a:pt x="49601" y="48402"/>
                    <a:pt x="47656" y="50348"/>
                    <a:pt x="47656" y="52699"/>
                  </a:cubicBezTo>
                  <a:cubicBezTo>
                    <a:pt x="47656" y="55050"/>
                    <a:pt x="49601" y="56996"/>
                    <a:pt x="51951" y="56996"/>
                  </a:cubicBezTo>
                  <a:lnTo>
                    <a:pt x="74563" y="56996"/>
                  </a:lnTo>
                  <a:cubicBezTo>
                    <a:pt x="79912" y="56996"/>
                    <a:pt x="84289" y="52618"/>
                    <a:pt x="84289" y="47267"/>
                  </a:cubicBezTo>
                  <a:lnTo>
                    <a:pt x="84289" y="28782"/>
                  </a:lnTo>
                  <a:cubicBezTo>
                    <a:pt x="84289" y="12891"/>
                    <a:pt x="71402" y="0"/>
                    <a:pt x="55517" y="0"/>
                  </a:cubicBezTo>
                  <a:lnTo>
                    <a:pt x="28772" y="0"/>
                  </a:lnTo>
                  <a:cubicBezTo>
                    <a:pt x="12887" y="81"/>
                    <a:pt x="0" y="12972"/>
                    <a:pt x="0" y="28782"/>
                  </a:cubicBezTo>
                  <a:lnTo>
                    <a:pt x="0" y="2878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sp>
          <p:nvSpPr>
            <p:cNvPr id="336" name="Google Shape;336;p35"/>
            <p:cNvSpPr/>
            <p:nvPr/>
          </p:nvSpPr>
          <p:spPr>
            <a:xfrm>
              <a:off x="4517739" y="2754163"/>
              <a:ext cx="84208" cy="56995"/>
            </a:xfrm>
            <a:custGeom>
              <a:rect b="b" l="l" r="r" t="t"/>
              <a:pathLst>
                <a:path extrusionOk="0" h="56995" w="84208">
                  <a:moveTo>
                    <a:pt x="55517" y="0"/>
                  </a:moveTo>
                  <a:lnTo>
                    <a:pt x="28772" y="0"/>
                  </a:lnTo>
                  <a:cubicBezTo>
                    <a:pt x="12886" y="0"/>
                    <a:pt x="0" y="12891"/>
                    <a:pt x="0" y="28782"/>
                  </a:cubicBezTo>
                  <a:lnTo>
                    <a:pt x="0" y="47267"/>
                  </a:lnTo>
                  <a:cubicBezTo>
                    <a:pt x="0" y="52618"/>
                    <a:pt x="4377" y="56996"/>
                    <a:pt x="9725" y="56996"/>
                  </a:cubicBezTo>
                  <a:lnTo>
                    <a:pt x="32905" y="56996"/>
                  </a:lnTo>
                  <a:cubicBezTo>
                    <a:pt x="35255" y="56996"/>
                    <a:pt x="37201" y="55050"/>
                    <a:pt x="37201" y="52699"/>
                  </a:cubicBezTo>
                  <a:cubicBezTo>
                    <a:pt x="37201" y="50348"/>
                    <a:pt x="35255" y="48402"/>
                    <a:pt x="32905" y="48402"/>
                  </a:cubicBezTo>
                  <a:lnTo>
                    <a:pt x="9725" y="48402"/>
                  </a:lnTo>
                  <a:cubicBezTo>
                    <a:pt x="9077" y="48402"/>
                    <a:pt x="8591" y="47915"/>
                    <a:pt x="8591" y="47186"/>
                  </a:cubicBezTo>
                  <a:lnTo>
                    <a:pt x="8591" y="28701"/>
                  </a:lnTo>
                  <a:cubicBezTo>
                    <a:pt x="8591" y="17593"/>
                    <a:pt x="17668" y="8513"/>
                    <a:pt x="28772" y="8513"/>
                  </a:cubicBezTo>
                  <a:lnTo>
                    <a:pt x="55517" y="8513"/>
                  </a:lnTo>
                  <a:cubicBezTo>
                    <a:pt x="66621" y="8513"/>
                    <a:pt x="75698" y="17593"/>
                    <a:pt x="75698" y="28701"/>
                  </a:cubicBezTo>
                  <a:lnTo>
                    <a:pt x="75698" y="47186"/>
                  </a:lnTo>
                  <a:cubicBezTo>
                    <a:pt x="75698" y="47834"/>
                    <a:pt x="75130" y="48402"/>
                    <a:pt x="74482" y="48402"/>
                  </a:cubicBezTo>
                  <a:lnTo>
                    <a:pt x="52761" y="48402"/>
                  </a:lnTo>
                  <a:cubicBezTo>
                    <a:pt x="50411" y="48402"/>
                    <a:pt x="48466" y="50348"/>
                    <a:pt x="48466" y="52699"/>
                  </a:cubicBezTo>
                  <a:cubicBezTo>
                    <a:pt x="48466" y="55050"/>
                    <a:pt x="50411" y="56996"/>
                    <a:pt x="52761" y="56996"/>
                  </a:cubicBezTo>
                  <a:lnTo>
                    <a:pt x="74482" y="56996"/>
                  </a:lnTo>
                  <a:cubicBezTo>
                    <a:pt x="79831" y="56996"/>
                    <a:pt x="84208" y="52618"/>
                    <a:pt x="84208" y="47267"/>
                  </a:cubicBezTo>
                  <a:lnTo>
                    <a:pt x="84208" y="28782"/>
                  </a:lnTo>
                  <a:cubicBezTo>
                    <a:pt x="84289" y="12891"/>
                    <a:pt x="71402" y="0"/>
                    <a:pt x="55517" y="0"/>
                  </a:cubicBezTo>
                  <a:lnTo>
                    <a:pt x="55517"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ideas</a:t>
            </a:r>
            <a:endParaRPr/>
          </a:p>
        </p:txBody>
      </p:sp>
      <p:sp>
        <p:nvSpPr>
          <p:cNvPr id="342" name="Google Shape;342;p36"/>
          <p:cNvSpPr txBox="1"/>
          <p:nvPr>
            <p:ph idx="1" type="subTitle"/>
          </p:nvPr>
        </p:nvSpPr>
        <p:spPr>
          <a:xfrm>
            <a:off x="720002" y="1632150"/>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343" name="Google Shape;343;p36"/>
          <p:cNvSpPr txBox="1"/>
          <p:nvPr>
            <p:ph idx="2" type="subTitle"/>
          </p:nvPr>
        </p:nvSpPr>
        <p:spPr>
          <a:xfrm>
            <a:off x="3579000" y="1632150"/>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344" name="Google Shape;344;p36"/>
          <p:cNvSpPr txBox="1"/>
          <p:nvPr>
            <p:ph idx="3" type="subTitle"/>
          </p:nvPr>
        </p:nvSpPr>
        <p:spPr>
          <a:xfrm>
            <a:off x="720002" y="3498800"/>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that harbors life in the Solar System. We all live on this planet</a:t>
            </a:r>
            <a:endParaRPr/>
          </a:p>
        </p:txBody>
      </p:sp>
      <p:sp>
        <p:nvSpPr>
          <p:cNvPr id="345" name="Google Shape;345;p36"/>
          <p:cNvSpPr txBox="1"/>
          <p:nvPr>
            <p:ph idx="4" type="subTitle"/>
          </p:nvPr>
        </p:nvSpPr>
        <p:spPr>
          <a:xfrm>
            <a:off x="3579001" y="3498800"/>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rings. It’s composed mostly of hydrogen and helium. It’s the sixth planet from the Sun</a:t>
            </a:r>
            <a:endParaRPr/>
          </a:p>
        </p:txBody>
      </p:sp>
      <p:sp>
        <p:nvSpPr>
          <p:cNvPr id="346" name="Google Shape;346;p36"/>
          <p:cNvSpPr txBox="1"/>
          <p:nvPr>
            <p:ph idx="7" type="subTitle"/>
          </p:nvPr>
        </p:nvSpPr>
        <p:spPr>
          <a:xfrm>
            <a:off x="720002" y="1174950"/>
            <a:ext cx="19860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347" name="Google Shape;347;p36"/>
          <p:cNvSpPr txBox="1"/>
          <p:nvPr>
            <p:ph idx="8" type="subTitle"/>
          </p:nvPr>
        </p:nvSpPr>
        <p:spPr>
          <a:xfrm>
            <a:off x="3579001" y="1174950"/>
            <a:ext cx="19860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48" name="Google Shape;348;p36"/>
          <p:cNvSpPr txBox="1"/>
          <p:nvPr>
            <p:ph idx="9" type="subTitle"/>
          </p:nvPr>
        </p:nvSpPr>
        <p:spPr>
          <a:xfrm>
            <a:off x="6437998" y="1174950"/>
            <a:ext cx="19860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349" name="Google Shape;349;p36"/>
          <p:cNvSpPr txBox="1"/>
          <p:nvPr>
            <p:ph idx="5" type="subTitle"/>
          </p:nvPr>
        </p:nvSpPr>
        <p:spPr>
          <a:xfrm>
            <a:off x="6437998" y="1632150"/>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 </a:t>
            </a:r>
            <a:endParaRPr/>
          </a:p>
        </p:txBody>
      </p:sp>
      <p:sp>
        <p:nvSpPr>
          <p:cNvPr id="350" name="Google Shape;350;p36"/>
          <p:cNvSpPr txBox="1"/>
          <p:nvPr>
            <p:ph idx="6" type="subTitle"/>
          </p:nvPr>
        </p:nvSpPr>
        <p:spPr>
          <a:xfrm>
            <a:off x="6437998" y="3498800"/>
            <a:ext cx="19860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a:t>
            </a:r>
            <a:endParaRPr/>
          </a:p>
        </p:txBody>
      </p:sp>
      <p:sp>
        <p:nvSpPr>
          <p:cNvPr id="351" name="Google Shape;351;p36"/>
          <p:cNvSpPr txBox="1"/>
          <p:nvPr>
            <p:ph idx="13" type="subTitle"/>
          </p:nvPr>
        </p:nvSpPr>
        <p:spPr>
          <a:xfrm>
            <a:off x="720002" y="3041600"/>
            <a:ext cx="19860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352" name="Google Shape;352;p36"/>
          <p:cNvSpPr txBox="1"/>
          <p:nvPr>
            <p:ph idx="14" type="subTitle"/>
          </p:nvPr>
        </p:nvSpPr>
        <p:spPr>
          <a:xfrm>
            <a:off x="3579001" y="3041600"/>
            <a:ext cx="19860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353" name="Google Shape;353;p36"/>
          <p:cNvSpPr txBox="1"/>
          <p:nvPr>
            <p:ph idx="15" type="subTitle"/>
          </p:nvPr>
        </p:nvSpPr>
        <p:spPr>
          <a:xfrm>
            <a:off x="6437998" y="3041600"/>
            <a:ext cx="1986000" cy="44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5G Wireless Technology Company Profile by Slidesgo">
  <a:themeElements>
    <a:clrScheme name="Simple Light">
      <a:dk1>
        <a:srgbClr val="0E106D"/>
      </a:dk1>
      <a:lt1>
        <a:srgbClr val="D1F0FF"/>
      </a:lt1>
      <a:dk2>
        <a:srgbClr val="FE5C39"/>
      </a:dk2>
      <a:lt2>
        <a:srgbClr val="FFFFFF"/>
      </a:lt2>
      <a:accent1>
        <a:srgbClr val="FFFFFF"/>
      </a:accent1>
      <a:accent2>
        <a:srgbClr val="FFFFFF"/>
      </a:accent2>
      <a:accent3>
        <a:srgbClr val="FFFFFF"/>
      </a:accent3>
      <a:accent4>
        <a:srgbClr val="FFFFFF"/>
      </a:accent4>
      <a:accent5>
        <a:srgbClr val="FFFFFF"/>
      </a:accent5>
      <a:accent6>
        <a:srgbClr val="FFFFFF"/>
      </a:accent6>
      <a:hlink>
        <a:srgbClr val="0E106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